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0B635-FC57-47D1-94FF-AC9363ECE4D1}" v="10" dt="2024-10-22T00:58:48.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6"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dersen, Magnus [STUDENT]" userId="342b1405-b4ef-4150-b397-0b6e6c9e6c6f" providerId="ADAL" clId="{0060B635-FC57-47D1-94FF-AC9363ECE4D1}"/>
    <pc:docChg chg="undo custSel addSld modSld">
      <pc:chgData name="Pedersen, Magnus [STUDENT]" userId="342b1405-b4ef-4150-b397-0b6e6c9e6c6f" providerId="ADAL" clId="{0060B635-FC57-47D1-94FF-AC9363ECE4D1}" dt="2024-10-31T02:59:18.383" v="7228" actId="20577"/>
      <pc:docMkLst>
        <pc:docMk/>
      </pc:docMkLst>
      <pc:sldChg chg="addSp modSp mod">
        <pc:chgData name="Pedersen, Magnus [STUDENT]" userId="342b1405-b4ef-4150-b397-0b6e6c9e6c6f" providerId="ADAL" clId="{0060B635-FC57-47D1-94FF-AC9363ECE4D1}" dt="2024-09-02T22:48:45.556" v="893" actId="12"/>
        <pc:sldMkLst>
          <pc:docMk/>
          <pc:sldMk cId="3711473848" sldId="258"/>
        </pc:sldMkLst>
        <pc:spChg chg="mod">
          <ac:chgData name="Pedersen, Magnus [STUDENT]" userId="342b1405-b4ef-4150-b397-0b6e6c9e6c6f" providerId="ADAL" clId="{0060B635-FC57-47D1-94FF-AC9363ECE4D1}" dt="2024-08-22T03:55:40.821" v="860" actId="20577"/>
          <ac:spMkLst>
            <pc:docMk/>
            <pc:sldMk cId="3711473848" sldId="258"/>
            <ac:spMk id="2" creationId="{166C2BCC-5BFA-D952-BC1E-F31E7ADDEE17}"/>
          </ac:spMkLst>
        </pc:spChg>
        <pc:spChg chg="mod">
          <ac:chgData name="Pedersen, Magnus [STUDENT]" userId="342b1405-b4ef-4150-b397-0b6e6c9e6c6f" providerId="ADAL" clId="{0060B635-FC57-47D1-94FF-AC9363ECE4D1}" dt="2024-09-02T22:48:45.556" v="893" actId="12"/>
          <ac:spMkLst>
            <pc:docMk/>
            <pc:sldMk cId="3711473848" sldId="258"/>
            <ac:spMk id="3" creationId="{BA5339C9-7D59-2D0F-4824-CD8751CB2BF6}"/>
          </ac:spMkLst>
        </pc:spChg>
        <pc:picChg chg="add mod">
          <ac:chgData name="Pedersen, Magnus [STUDENT]" userId="342b1405-b4ef-4150-b397-0b6e6c9e6c6f" providerId="ADAL" clId="{0060B635-FC57-47D1-94FF-AC9363ECE4D1}" dt="2024-08-12T22:46:47.211" v="2" actId="1076"/>
          <ac:picMkLst>
            <pc:docMk/>
            <pc:sldMk cId="3711473848" sldId="258"/>
            <ac:picMk id="6" creationId="{AF3916F2-AB8A-99F5-D9AE-18BC2A35FC5A}"/>
          </ac:picMkLst>
        </pc:picChg>
      </pc:sldChg>
      <pc:sldChg chg="addSp modSp mod">
        <pc:chgData name="Pedersen, Magnus [STUDENT]" userId="342b1405-b4ef-4150-b397-0b6e6c9e6c6f" providerId="ADAL" clId="{0060B635-FC57-47D1-94FF-AC9363ECE4D1}" dt="2024-09-16T23:33:57.913" v="5278" actId="20577"/>
        <pc:sldMkLst>
          <pc:docMk/>
          <pc:sldMk cId="2243366853" sldId="259"/>
        </pc:sldMkLst>
        <pc:spChg chg="mod">
          <ac:chgData name="Pedersen, Magnus [STUDENT]" userId="342b1405-b4ef-4150-b397-0b6e6c9e6c6f" providerId="ADAL" clId="{0060B635-FC57-47D1-94FF-AC9363ECE4D1}" dt="2024-08-22T03:55:15.500" v="849" actId="404"/>
          <ac:spMkLst>
            <pc:docMk/>
            <pc:sldMk cId="2243366853" sldId="259"/>
            <ac:spMk id="2" creationId="{17748399-4167-8186-BCF4-44BD1E881A47}"/>
          </ac:spMkLst>
        </pc:spChg>
        <pc:spChg chg="mod">
          <ac:chgData name="Pedersen, Magnus [STUDENT]" userId="342b1405-b4ef-4150-b397-0b6e6c9e6c6f" providerId="ADAL" clId="{0060B635-FC57-47D1-94FF-AC9363ECE4D1}" dt="2024-09-16T23:33:57.913" v="5278" actId="20577"/>
          <ac:spMkLst>
            <pc:docMk/>
            <pc:sldMk cId="2243366853" sldId="259"/>
            <ac:spMk id="3" creationId="{4B3163DB-8332-9386-75FA-D7C45B043FF2}"/>
          </ac:spMkLst>
        </pc:spChg>
        <pc:picChg chg="add mod">
          <ac:chgData name="Pedersen, Magnus [STUDENT]" userId="342b1405-b4ef-4150-b397-0b6e6c9e6c6f" providerId="ADAL" clId="{0060B635-FC57-47D1-94FF-AC9363ECE4D1}" dt="2024-08-12T22:48:51.569" v="8" actId="1076"/>
          <ac:picMkLst>
            <pc:docMk/>
            <pc:sldMk cId="2243366853" sldId="259"/>
            <ac:picMk id="6" creationId="{ADC26867-23F8-74CD-6314-DA1641DEF8B3}"/>
          </ac:picMkLst>
        </pc:picChg>
      </pc:sldChg>
      <pc:sldChg chg="addSp delSp modSp mod">
        <pc:chgData name="Pedersen, Magnus [STUDENT]" userId="342b1405-b4ef-4150-b397-0b6e6c9e6c6f" providerId="ADAL" clId="{0060B635-FC57-47D1-94FF-AC9363ECE4D1}" dt="2024-09-16T23:34:01.145" v="5279" actId="20577"/>
        <pc:sldMkLst>
          <pc:docMk/>
          <pc:sldMk cId="11327739" sldId="260"/>
        </pc:sldMkLst>
        <pc:spChg chg="mod">
          <ac:chgData name="Pedersen, Magnus [STUDENT]" userId="342b1405-b4ef-4150-b397-0b6e6c9e6c6f" providerId="ADAL" clId="{0060B635-FC57-47D1-94FF-AC9363ECE4D1}" dt="2024-08-22T03:54:39.877" v="835" actId="20577"/>
          <ac:spMkLst>
            <pc:docMk/>
            <pc:sldMk cId="11327739" sldId="260"/>
            <ac:spMk id="2" creationId="{0A66795E-92C7-61BF-3FE8-6253CAC61D6C}"/>
          </ac:spMkLst>
        </pc:spChg>
        <pc:spChg chg="mod">
          <ac:chgData name="Pedersen, Magnus [STUDENT]" userId="342b1405-b4ef-4150-b397-0b6e6c9e6c6f" providerId="ADAL" clId="{0060B635-FC57-47D1-94FF-AC9363ECE4D1}" dt="2024-09-16T23:34:01.145" v="5279" actId="20577"/>
          <ac:spMkLst>
            <pc:docMk/>
            <pc:sldMk cId="11327739" sldId="260"/>
            <ac:spMk id="3" creationId="{8EEDA3CF-E22C-2874-C232-C8D4B8DBE074}"/>
          </ac:spMkLst>
        </pc:spChg>
        <pc:spChg chg="add del mod">
          <ac:chgData name="Pedersen, Magnus [STUDENT]" userId="342b1405-b4ef-4150-b397-0b6e6c9e6c6f" providerId="ADAL" clId="{0060B635-FC57-47D1-94FF-AC9363ECE4D1}" dt="2024-08-12T23:28:54.792" v="26" actId="478"/>
          <ac:spMkLst>
            <pc:docMk/>
            <pc:sldMk cId="11327739" sldId="260"/>
            <ac:spMk id="10" creationId="{F9CAE89B-BCE4-6F75-FD9B-EA4F4B63D12A}"/>
          </ac:spMkLst>
        </pc:spChg>
        <pc:picChg chg="add mod modCrop">
          <ac:chgData name="Pedersen, Magnus [STUDENT]" userId="342b1405-b4ef-4150-b397-0b6e6c9e6c6f" providerId="ADAL" clId="{0060B635-FC57-47D1-94FF-AC9363ECE4D1}" dt="2024-08-12T22:51:28.529" v="23" actId="1076"/>
          <ac:picMkLst>
            <pc:docMk/>
            <pc:sldMk cId="11327739" sldId="260"/>
            <ac:picMk id="6" creationId="{DF982E5E-6257-BD61-C05F-83F0F18922F9}"/>
          </ac:picMkLst>
        </pc:picChg>
        <pc:picChg chg="add mod modCrop">
          <ac:chgData name="Pedersen, Magnus [STUDENT]" userId="342b1405-b4ef-4150-b397-0b6e6c9e6c6f" providerId="ADAL" clId="{0060B635-FC57-47D1-94FF-AC9363ECE4D1}" dt="2024-08-12T22:51:25.025" v="21" actId="1076"/>
          <ac:picMkLst>
            <pc:docMk/>
            <pc:sldMk cId="11327739" sldId="260"/>
            <ac:picMk id="8" creationId="{5B1E8B36-8B68-5AD6-F0DA-23E17904A006}"/>
          </ac:picMkLst>
        </pc:picChg>
        <pc:picChg chg="add mod">
          <ac:chgData name="Pedersen, Magnus [STUDENT]" userId="342b1405-b4ef-4150-b397-0b6e6c9e6c6f" providerId="ADAL" clId="{0060B635-FC57-47D1-94FF-AC9363ECE4D1}" dt="2024-08-12T23:57:01.814" v="28" actId="1076"/>
          <ac:picMkLst>
            <pc:docMk/>
            <pc:sldMk cId="11327739" sldId="260"/>
            <ac:picMk id="12" creationId="{33E08AD7-24E8-0366-36AD-A5E6BBD39EB8}"/>
          </ac:picMkLst>
        </pc:picChg>
      </pc:sldChg>
      <pc:sldChg chg="addSp modSp new mod">
        <pc:chgData name="Pedersen, Magnus [STUDENT]" userId="342b1405-b4ef-4150-b397-0b6e6c9e6c6f" providerId="ADAL" clId="{0060B635-FC57-47D1-94FF-AC9363ECE4D1}" dt="2024-08-22T03:55:25.020" v="850" actId="403"/>
        <pc:sldMkLst>
          <pc:docMk/>
          <pc:sldMk cId="929741113" sldId="261"/>
        </pc:sldMkLst>
        <pc:spChg chg="mod">
          <ac:chgData name="Pedersen, Magnus [STUDENT]" userId="342b1405-b4ef-4150-b397-0b6e6c9e6c6f" providerId="ADAL" clId="{0060B635-FC57-47D1-94FF-AC9363ECE4D1}" dt="2024-08-22T03:55:25.020" v="850" actId="403"/>
          <ac:spMkLst>
            <pc:docMk/>
            <pc:sldMk cId="929741113" sldId="261"/>
            <ac:spMk id="2" creationId="{A11B98BD-C232-A1B7-6BC7-5B0C9A6B237A}"/>
          </ac:spMkLst>
        </pc:spChg>
        <pc:spChg chg="mod">
          <ac:chgData name="Pedersen, Magnus [STUDENT]" userId="342b1405-b4ef-4150-b397-0b6e6c9e6c6f" providerId="ADAL" clId="{0060B635-FC57-47D1-94FF-AC9363ECE4D1}" dt="2024-08-13T01:54:38.358" v="805" actId="1076"/>
          <ac:spMkLst>
            <pc:docMk/>
            <pc:sldMk cId="929741113" sldId="261"/>
            <ac:spMk id="3" creationId="{CAE335E2-C10E-6348-C7D2-408F662CCE8E}"/>
          </ac:spMkLst>
        </pc:spChg>
        <pc:spChg chg="add mod">
          <ac:chgData name="Pedersen, Magnus [STUDENT]" userId="342b1405-b4ef-4150-b397-0b6e6c9e6c6f" providerId="ADAL" clId="{0060B635-FC57-47D1-94FF-AC9363ECE4D1}" dt="2024-08-13T01:54:28.087" v="801" actId="27636"/>
          <ac:spMkLst>
            <pc:docMk/>
            <pc:sldMk cId="929741113" sldId="261"/>
            <ac:spMk id="10" creationId="{CD34DD6E-54D0-AEF5-B100-1C8C47FE43FA}"/>
          </ac:spMkLst>
        </pc:spChg>
        <pc:picChg chg="add mod">
          <ac:chgData name="Pedersen, Magnus [STUDENT]" userId="342b1405-b4ef-4150-b397-0b6e6c9e6c6f" providerId="ADAL" clId="{0060B635-FC57-47D1-94FF-AC9363ECE4D1}" dt="2024-08-13T01:32:02.658" v="709" actId="1076"/>
          <ac:picMkLst>
            <pc:docMk/>
            <pc:sldMk cId="929741113" sldId="261"/>
            <ac:picMk id="5" creationId="{A8CF3A84-E8BA-6826-D06D-B5A6B714232D}"/>
          </ac:picMkLst>
        </pc:picChg>
        <pc:picChg chg="add mod">
          <ac:chgData name="Pedersen, Magnus [STUDENT]" userId="342b1405-b4ef-4150-b397-0b6e6c9e6c6f" providerId="ADAL" clId="{0060B635-FC57-47D1-94FF-AC9363ECE4D1}" dt="2024-08-13T01:54:46.214" v="808" actId="1076"/>
          <ac:picMkLst>
            <pc:docMk/>
            <pc:sldMk cId="929741113" sldId="261"/>
            <ac:picMk id="7" creationId="{CF1644F7-1B75-3D0A-DB29-9E54D9F34F41}"/>
          </ac:picMkLst>
        </pc:picChg>
        <pc:picChg chg="add mod">
          <ac:chgData name="Pedersen, Magnus [STUDENT]" userId="342b1405-b4ef-4150-b397-0b6e6c9e6c6f" providerId="ADAL" clId="{0060B635-FC57-47D1-94FF-AC9363ECE4D1}" dt="2024-08-13T01:32:00.570" v="708" actId="1076"/>
          <ac:picMkLst>
            <pc:docMk/>
            <pc:sldMk cId="929741113" sldId="261"/>
            <ac:picMk id="9" creationId="{32095AA0-EF96-5A79-1A12-1CD0DE8CB0E2}"/>
          </ac:picMkLst>
        </pc:picChg>
        <pc:picChg chg="add mod">
          <ac:chgData name="Pedersen, Magnus [STUDENT]" userId="342b1405-b4ef-4150-b397-0b6e6c9e6c6f" providerId="ADAL" clId="{0060B635-FC57-47D1-94FF-AC9363ECE4D1}" dt="2024-08-13T01:54:07.206" v="792" actId="1076"/>
          <ac:picMkLst>
            <pc:docMk/>
            <pc:sldMk cId="929741113" sldId="261"/>
            <ac:picMk id="12" creationId="{CE0DD1AC-E555-A9C4-08F8-7984908C1020}"/>
          </ac:picMkLst>
        </pc:picChg>
      </pc:sldChg>
      <pc:sldChg chg="addSp modSp new mod">
        <pc:chgData name="Pedersen, Magnus [STUDENT]" userId="342b1405-b4ef-4150-b397-0b6e6c9e6c6f" providerId="ADAL" clId="{0060B635-FC57-47D1-94FF-AC9363ECE4D1}" dt="2024-09-02T22:58:32.283" v="1579" actId="1076"/>
        <pc:sldMkLst>
          <pc:docMk/>
          <pc:sldMk cId="1095139966" sldId="262"/>
        </pc:sldMkLst>
        <pc:spChg chg="mod">
          <ac:chgData name="Pedersen, Magnus [STUDENT]" userId="342b1405-b4ef-4150-b397-0b6e6c9e6c6f" providerId="ADAL" clId="{0060B635-FC57-47D1-94FF-AC9363ECE4D1}" dt="2024-09-02T22:57:58.075" v="1573" actId="1076"/>
          <ac:spMkLst>
            <pc:docMk/>
            <pc:sldMk cId="1095139966" sldId="262"/>
            <ac:spMk id="2" creationId="{C47B89D9-55CC-FB4D-DCA2-775C8124E50C}"/>
          </ac:spMkLst>
        </pc:spChg>
        <pc:spChg chg="mod">
          <ac:chgData name="Pedersen, Magnus [STUDENT]" userId="342b1405-b4ef-4150-b397-0b6e6c9e6c6f" providerId="ADAL" clId="{0060B635-FC57-47D1-94FF-AC9363ECE4D1}" dt="2024-09-02T22:58:00.971" v="1574" actId="1076"/>
          <ac:spMkLst>
            <pc:docMk/>
            <pc:sldMk cId="1095139966" sldId="262"/>
            <ac:spMk id="3" creationId="{03741045-0C6B-763A-D9A5-A2598D547684}"/>
          </ac:spMkLst>
        </pc:spChg>
        <pc:spChg chg="add mod">
          <ac:chgData name="Pedersen, Magnus [STUDENT]" userId="342b1405-b4ef-4150-b397-0b6e6c9e6c6f" providerId="ADAL" clId="{0060B635-FC57-47D1-94FF-AC9363ECE4D1}" dt="2024-09-02T22:57:53.924" v="1572" actId="1076"/>
          <ac:spMkLst>
            <pc:docMk/>
            <pc:sldMk cId="1095139966" sldId="262"/>
            <ac:spMk id="6" creationId="{E08CC469-84B2-8A67-DEFC-283D904C619B}"/>
          </ac:spMkLst>
        </pc:spChg>
        <pc:picChg chg="add mod">
          <ac:chgData name="Pedersen, Magnus [STUDENT]" userId="342b1405-b4ef-4150-b397-0b6e6c9e6c6f" providerId="ADAL" clId="{0060B635-FC57-47D1-94FF-AC9363ECE4D1}" dt="2024-09-02T22:51:50.458" v="932" actId="1076"/>
          <ac:picMkLst>
            <pc:docMk/>
            <pc:sldMk cId="1095139966" sldId="262"/>
            <ac:picMk id="5" creationId="{E126C225-F0FC-2A3B-4D02-406AFFE70D78}"/>
          </ac:picMkLst>
        </pc:picChg>
        <pc:picChg chg="add mod">
          <ac:chgData name="Pedersen, Magnus [STUDENT]" userId="342b1405-b4ef-4150-b397-0b6e6c9e6c6f" providerId="ADAL" clId="{0060B635-FC57-47D1-94FF-AC9363ECE4D1}" dt="2024-09-02T22:58:32.283" v="1579" actId="1076"/>
          <ac:picMkLst>
            <pc:docMk/>
            <pc:sldMk cId="1095139966" sldId="262"/>
            <ac:picMk id="8" creationId="{A2B7B5D6-0A08-5843-3E25-783C0E2C86ED}"/>
          </ac:picMkLst>
        </pc:picChg>
      </pc:sldChg>
      <pc:sldChg chg="addSp modSp new mod">
        <pc:chgData name="Pedersen, Magnus [STUDENT]" userId="342b1405-b4ef-4150-b397-0b6e6c9e6c6f" providerId="ADAL" clId="{0060B635-FC57-47D1-94FF-AC9363ECE4D1}" dt="2024-09-02T23:05:50.765" v="2130" actId="1076"/>
        <pc:sldMkLst>
          <pc:docMk/>
          <pc:sldMk cId="3010460279" sldId="263"/>
        </pc:sldMkLst>
        <pc:spChg chg="mod">
          <ac:chgData name="Pedersen, Magnus [STUDENT]" userId="342b1405-b4ef-4150-b397-0b6e6c9e6c6f" providerId="ADAL" clId="{0060B635-FC57-47D1-94FF-AC9363ECE4D1}" dt="2024-09-02T22:58:59.086" v="1613" actId="403"/>
          <ac:spMkLst>
            <pc:docMk/>
            <pc:sldMk cId="3010460279" sldId="263"/>
            <ac:spMk id="2" creationId="{DF5EA01F-6ED4-A398-985E-208D83681E22}"/>
          </ac:spMkLst>
        </pc:spChg>
        <pc:spChg chg="mod">
          <ac:chgData name="Pedersen, Magnus [STUDENT]" userId="342b1405-b4ef-4150-b397-0b6e6c9e6c6f" providerId="ADAL" clId="{0060B635-FC57-47D1-94FF-AC9363ECE4D1}" dt="2024-09-02T23:05:01.852" v="2117" actId="1076"/>
          <ac:spMkLst>
            <pc:docMk/>
            <pc:sldMk cId="3010460279" sldId="263"/>
            <ac:spMk id="3" creationId="{DD0FBDF6-3C67-B912-E07F-5AEE500AEA38}"/>
          </ac:spMkLst>
        </pc:spChg>
        <pc:spChg chg="add mod">
          <ac:chgData name="Pedersen, Magnus [STUDENT]" userId="342b1405-b4ef-4150-b397-0b6e6c9e6c6f" providerId="ADAL" clId="{0060B635-FC57-47D1-94FF-AC9363ECE4D1}" dt="2024-09-02T23:05:50.765" v="2130" actId="1076"/>
          <ac:spMkLst>
            <pc:docMk/>
            <pc:sldMk cId="3010460279" sldId="263"/>
            <ac:spMk id="8" creationId="{7FABA738-C850-762D-F7A1-AD65CC53C35D}"/>
          </ac:spMkLst>
        </pc:spChg>
        <pc:picChg chg="add mod">
          <ac:chgData name="Pedersen, Magnus [STUDENT]" userId="342b1405-b4ef-4150-b397-0b6e6c9e6c6f" providerId="ADAL" clId="{0060B635-FC57-47D1-94FF-AC9363ECE4D1}" dt="2024-09-02T23:05:23.636" v="2128" actId="1076"/>
          <ac:picMkLst>
            <pc:docMk/>
            <pc:sldMk cId="3010460279" sldId="263"/>
            <ac:picMk id="5" creationId="{072AC475-E1D5-372F-7FF2-466B59E4A022}"/>
          </ac:picMkLst>
        </pc:picChg>
        <pc:picChg chg="add mod">
          <ac:chgData name="Pedersen, Magnus [STUDENT]" userId="342b1405-b4ef-4150-b397-0b6e6c9e6c6f" providerId="ADAL" clId="{0060B635-FC57-47D1-94FF-AC9363ECE4D1}" dt="2024-09-02T23:05:21.252" v="2127" actId="1076"/>
          <ac:picMkLst>
            <pc:docMk/>
            <pc:sldMk cId="3010460279" sldId="263"/>
            <ac:picMk id="7" creationId="{0FCF93A4-C9B5-02AF-E51C-1024281A7346}"/>
          </ac:picMkLst>
        </pc:picChg>
      </pc:sldChg>
      <pc:sldChg chg="addSp modSp new mod">
        <pc:chgData name="Pedersen, Magnus [STUDENT]" userId="342b1405-b4ef-4150-b397-0b6e6c9e6c6f" providerId="ADAL" clId="{0060B635-FC57-47D1-94FF-AC9363ECE4D1}" dt="2024-09-02T23:15:52.527" v="2771" actId="1076"/>
        <pc:sldMkLst>
          <pc:docMk/>
          <pc:sldMk cId="3974650206" sldId="264"/>
        </pc:sldMkLst>
        <pc:spChg chg="mod">
          <ac:chgData name="Pedersen, Magnus [STUDENT]" userId="342b1405-b4ef-4150-b397-0b6e6c9e6c6f" providerId="ADAL" clId="{0060B635-FC57-47D1-94FF-AC9363ECE4D1}" dt="2024-09-02T23:14:36.759" v="2749" actId="1076"/>
          <ac:spMkLst>
            <pc:docMk/>
            <pc:sldMk cId="3974650206" sldId="264"/>
            <ac:spMk id="2" creationId="{23676796-5422-20C0-9FA4-99B42AF24E16}"/>
          </ac:spMkLst>
        </pc:spChg>
        <pc:spChg chg="mod">
          <ac:chgData name="Pedersen, Magnus [STUDENT]" userId="342b1405-b4ef-4150-b397-0b6e6c9e6c6f" providerId="ADAL" clId="{0060B635-FC57-47D1-94FF-AC9363ECE4D1}" dt="2024-09-02T23:15:50.150" v="2770" actId="1076"/>
          <ac:spMkLst>
            <pc:docMk/>
            <pc:sldMk cId="3974650206" sldId="264"/>
            <ac:spMk id="3" creationId="{CE22EB64-9739-062E-2D56-CC6CF5C7A306}"/>
          </ac:spMkLst>
        </pc:spChg>
        <pc:spChg chg="add mod">
          <ac:chgData name="Pedersen, Magnus [STUDENT]" userId="342b1405-b4ef-4150-b397-0b6e6c9e6c6f" providerId="ADAL" clId="{0060B635-FC57-47D1-94FF-AC9363ECE4D1}" dt="2024-09-02T23:15:52.527" v="2771" actId="1076"/>
          <ac:spMkLst>
            <pc:docMk/>
            <pc:sldMk cId="3974650206" sldId="264"/>
            <ac:spMk id="8" creationId="{D656EC00-57C3-28AD-9678-483ED3AAA7FF}"/>
          </ac:spMkLst>
        </pc:spChg>
        <pc:picChg chg="add mod">
          <ac:chgData name="Pedersen, Magnus [STUDENT]" userId="342b1405-b4ef-4150-b397-0b6e6c9e6c6f" providerId="ADAL" clId="{0060B635-FC57-47D1-94FF-AC9363ECE4D1}" dt="2024-09-02T23:15:30.504" v="2763" actId="1076"/>
          <ac:picMkLst>
            <pc:docMk/>
            <pc:sldMk cId="3974650206" sldId="264"/>
            <ac:picMk id="5" creationId="{71A4C8FE-5164-7237-F1FF-52F2EBC4C397}"/>
          </ac:picMkLst>
        </pc:picChg>
        <pc:picChg chg="add mod">
          <ac:chgData name="Pedersen, Magnus [STUDENT]" userId="342b1405-b4ef-4150-b397-0b6e6c9e6c6f" providerId="ADAL" clId="{0060B635-FC57-47D1-94FF-AC9363ECE4D1}" dt="2024-09-02T23:15:33.190" v="2764" actId="1076"/>
          <ac:picMkLst>
            <pc:docMk/>
            <pc:sldMk cId="3974650206" sldId="264"/>
            <ac:picMk id="7" creationId="{E1C7CCBB-7E2C-BD67-35EE-3ABB045BFF30}"/>
          </ac:picMkLst>
        </pc:picChg>
      </pc:sldChg>
      <pc:sldChg chg="addSp modSp new mod">
        <pc:chgData name="Pedersen, Magnus [STUDENT]" userId="342b1405-b4ef-4150-b397-0b6e6c9e6c6f" providerId="ADAL" clId="{0060B635-FC57-47D1-94FF-AC9363ECE4D1}" dt="2024-09-09T23:02:56.148" v="4272" actId="1076"/>
        <pc:sldMkLst>
          <pc:docMk/>
          <pc:sldMk cId="181653793" sldId="265"/>
        </pc:sldMkLst>
        <pc:spChg chg="mod">
          <ac:chgData name="Pedersen, Magnus [STUDENT]" userId="342b1405-b4ef-4150-b397-0b6e6c9e6c6f" providerId="ADAL" clId="{0060B635-FC57-47D1-94FF-AC9363ECE4D1}" dt="2024-09-09T23:02:53.212" v="4271" actId="1076"/>
          <ac:spMkLst>
            <pc:docMk/>
            <pc:sldMk cId="181653793" sldId="265"/>
            <ac:spMk id="2" creationId="{F0CB2797-D8AB-DD85-D693-7CE3202E116E}"/>
          </ac:spMkLst>
        </pc:spChg>
        <pc:spChg chg="mod">
          <ac:chgData name="Pedersen, Magnus [STUDENT]" userId="342b1405-b4ef-4150-b397-0b6e6c9e6c6f" providerId="ADAL" clId="{0060B635-FC57-47D1-94FF-AC9363ECE4D1}" dt="2024-09-09T23:02:51.196" v="4270" actId="1076"/>
          <ac:spMkLst>
            <pc:docMk/>
            <pc:sldMk cId="181653793" sldId="265"/>
            <ac:spMk id="3" creationId="{860D5DA7-EAB7-1C8A-B02D-544D9703484D}"/>
          </ac:spMkLst>
        </pc:spChg>
        <pc:spChg chg="add mod">
          <ac:chgData name="Pedersen, Magnus [STUDENT]" userId="342b1405-b4ef-4150-b397-0b6e6c9e6c6f" providerId="ADAL" clId="{0060B635-FC57-47D1-94FF-AC9363ECE4D1}" dt="2024-09-09T23:02:56.148" v="4272" actId="1076"/>
          <ac:spMkLst>
            <pc:docMk/>
            <pc:sldMk cId="181653793" sldId="265"/>
            <ac:spMk id="4" creationId="{0A31537A-B73B-235A-B2DB-3C2498875F2A}"/>
          </ac:spMkLst>
        </pc:spChg>
        <pc:picChg chg="add mod">
          <ac:chgData name="Pedersen, Magnus [STUDENT]" userId="342b1405-b4ef-4150-b397-0b6e6c9e6c6f" providerId="ADAL" clId="{0060B635-FC57-47D1-94FF-AC9363ECE4D1}" dt="2024-09-02T23:21:25.632" v="2823" actId="14100"/>
          <ac:picMkLst>
            <pc:docMk/>
            <pc:sldMk cId="181653793" sldId="265"/>
            <ac:picMk id="5" creationId="{0FDEB2A4-8605-753C-E5D1-45703E6C750D}"/>
          </ac:picMkLst>
        </pc:picChg>
        <pc:picChg chg="add mod">
          <ac:chgData name="Pedersen, Magnus [STUDENT]" userId="342b1405-b4ef-4150-b397-0b6e6c9e6c6f" providerId="ADAL" clId="{0060B635-FC57-47D1-94FF-AC9363ECE4D1}" dt="2024-09-02T23:32:02.481" v="3548" actId="1076"/>
          <ac:picMkLst>
            <pc:docMk/>
            <pc:sldMk cId="181653793" sldId="265"/>
            <ac:picMk id="7" creationId="{6E2E864B-F1D8-9B36-A7A6-4DDB26147173}"/>
          </ac:picMkLst>
        </pc:picChg>
      </pc:sldChg>
      <pc:sldChg chg="addSp modSp new mod">
        <pc:chgData name="Pedersen, Magnus [STUDENT]" userId="342b1405-b4ef-4150-b397-0b6e6c9e6c6f" providerId="ADAL" clId="{0060B635-FC57-47D1-94FF-AC9363ECE4D1}" dt="2024-09-10T01:22:49.853" v="4275" actId="1076"/>
        <pc:sldMkLst>
          <pc:docMk/>
          <pc:sldMk cId="4164018099" sldId="266"/>
        </pc:sldMkLst>
        <pc:spChg chg="mod">
          <ac:chgData name="Pedersen, Magnus [STUDENT]" userId="342b1405-b4ef-4150-b397-0b6e6c9e6c6f" providerId="ADAL" clId="{0060B635-FC57-47D1-94FF-AC9363ECE4D1}" dt="2024-09-09T23:01:54.081" v="4256" actId="1076"/>
          <ac:spMkLst>
            <pc:docMk/>
            <pc:sldMk cId="4164018099" sldId="266"/>
            <ac:spMk id="2" creationId="{D8CDDFDE-9148-B7AE-E1D0-EB928CC31262}"/>
          </ac:spMkLst>
        </pc:spChg>
        <pc:spChg chg="mod">
          <ac:chgData name="Pedersen, Magnus [STUDENT]" userId="342b1405-b4ef-4150-b397-0b6e6c9e6c6f" providerId="ADAL" clId="{0060B635-FC57-47D1-94FF-AC9363ECE4D1}" dt="2024-09-10T01:22:39.723" v="4273" actId="1076"/>
          <ac:spMkLst>
            <pc:docMk/>
            <pc:sldMk cId="4164018099" sldId="266"/>
            <ac:spMk id="3" creationId="{D1B78D03-1EC6-E06E-622A-2F4EE111FC0E}"/>
          </ac:spMkLst>
        </pc:spChg>
        <pc:spChg chg="add mod">
          <ac:chgData name="Pedersen, Magnus [STUDENT]" userId="342b1405-b4ef-4150-b397-0b6e6c9e6c6f" providerId="ADAL" clId="{0060B635-FC57-47D1-94FF-AC9363ECE4D1}" dt="2024-09-10T01:22:49.853" v="4275" actId="1076"/>
          <ac:spMkLst>
            <pc:docMk/>
            <pc:sldMk cId="4164018099" sldId="266"/>
            <ac:spMk id="10" creationId="{12BFF92F-DEF2-AF98-FDFF-E74301395107}"/>
          </ac:spMkLst>
        </pc:spChg>
        <pc:picChg chg="add mod">
          <ac:chgData name="Pedersen, Magnus [STUDENT]" userId="342b1405-b4ef-4150-b397-0b6e6c9e6c6f" providerId="ADAL" clId="{0060B635-FC57-47D1-94FF-AC9363ECE4D1}" dt="2024-09-09T23:02:15.767" v="4263" actId="1076"/>
          <ac:picMkLst>
            <pc:docMk/>
            <pc:sldMk cId="4164018099" sldId="266"/>
            <ac:picMk id="5" creationId="{D062A86F-C137-F443-0F4D-15428FA111EC}"/>
          </ac:picMkLst>
        </pc:picChg>
        <pc:picChg chg="add mod">
          <ac:chgData name="Pedersen, Magnus [STUDENT]" userId="342b1405-b4ef-4150-b397-0b6e6c9e6c6f" providerId="ADAL" clId="{0060B635-FC57-47D1-94FF-AC9363ECE4D1}" dt="2024-09-09T23:02:23.958" v="4266" actId="1076"/>
          <ac:picMkLst>
            <pc:docMk/>
            <pc:sldMk cId="4164018099" sldId="266"/>
            <ac:picMk id="7" creationId="{FC207DDC-35D1-CF0B-4976-ABDA6EB346D2}"/>
          </ac:picMkLst>
        </pc:picChg>
        <pc:picChg chg="add mod">
          <ac:chgData name="Pedersen, Magnus [STUDENT]" userId="342b1405-b4ef-4150-b397-0b6e6c9e6c6f" providerId="ADAL" clId="{0060B635-FC57-47D1-94FF-AC9363ECE4D1}" dt="2024-09-09T23:02:30.582" v="4268" actId="1076"/>
          <ac:picMkLst>
            <pc:docMk/>
            <pc:sldMk cId="4164018099" sldId="266"/>
            <ac:picMk id="9" creationId="{A6DE5BB2-7DA4-AE76-4EE0-FDDA54F23A15}"/>
          </ac:picMkLst>
        </pc:picChg>
      </pc:sldChg>
      <pc:sldChg chg="addSp delSp modSp new mod">
        <pc:chgData name="Pedersen, Magnus [STUDENT]" userId="342b1405-b4ef-4150-b397-0b6e6c9e6c6f" providerId="ADAL" clId="{0060B635-FC57-47D1-94FF-AC9363ECE4D1}" dt="2024-09-16T23:15:56.585" v="5244" actId="478"/>
        <pc:sldMkLst>
          <pc:docMk/>
          <pc:sldMk cId="748114332" sldId="267"/>
        </pc:sldMkLst>
        <pc:spChg chg="mod">
          <ac:chgData name="Pedersen, Magnus [STUDENT]" userId="342b1405-b4ef-4150-b397-0b6e6c9e6c6f" providerId="ADAL" clId="{0060B635-FC57-47D1-94FF-AC9363ECE4D1}" dt="2024-09-16T23:13:45.136" v="5237" actId="255"/>
          <ac:spMkLst>
            <pc:docMk/>
            <pc:sldMk cId="748114332" sldId="267"/>
            <ac:spMk id="2" creationId="{A44F8BA0-470E-03E3-FABB-4DB656F068AE}"/>
          </ac:spMkLst>
        </pc:spChg>
        <pc:spChg chg="mod">
          <ac:chgData name="Pedersen, Magnus [STUDENT]" userId="342b1405-b4ef-4150-b397-0b6e6c9e6c6f" providerId="ADAL" clId="{0060B635-FC57-47D1-94FF-AC9363ECE4D1}" dt="2024-09-16T23:08:42.763" v="4898" actId="1076"/>
          <ac:spMkLst>
            <pc:docMk/>
            <pc:sldMk cId="748114332" sldId="267"/>
            <ac:spMk id="3" creationId="{06F89CF8-DD7E-22E3-3355-98F26D8F449B}"/>
          </ac:spMkLst>
        </pc:spChg>
        <pc:spChg chg="add mod">
          <ac:chgData name="Pedersen, Magnus [STUDENT]" userId="342b1405-b4ef-4150-b397-0b6e6c9e6c6f" providerId="ADAL" clId="{0060B635-FC57-47D1-94FF-AC9363ECE4D1}" dt="2024-09-16T23:12:01.980" v="5181" actId="1076"/>
          <ac:spMkLst>
            <pc:docMk/>
            <pc:sldMk cId="748114332" sldId="267"/>
            <ac:spMk id="10" creationId="{E904A4C2-09A4-7A6B-5599-220CB5E3D1A1}"/>
          </ac:spMkLst>
        </pc:spChg>
        <pc:picChg chg="add mod">
          <ac:chgData name="Pedersen, Magnus [STUDENT]" userId="342b1405-b4ef-4150-b397-0b6e6c9e6c6f" providerId="ADAL" clId="{0060B635-FC57-47D1-94FF-AC9363ECE4D1}" dt="2024-09-16T23:11:43.787" v="5174" actId="14100"/>
          <ac:picMkLst>
            <pc:docMk/>
            <pc:sldMk cId="748114332" sldId="267"/>
            <ac:picMk id="5" creationId="{8C77E060-B100-3947-FC9E-B2AB97D153F9}"/>
          </ac:picMkLst>
        </pc:picChg>
        <pc:picChg chg="add mod">
          <ac:chgData name="Pedersen, Magnus [STUDENT]" userId="342b1405-b4ef-4150-b397-0b6e6c9e6c6f" providerId="ADAL" clId="{0060B635-FC57-47D1-94FF-AC9363ECE4D1}" dt="2024-09-16T23:11:45.724" v="5176" actId="1076"/>
          <ac:picMkLst>
            <pc:docMk/>
            <pc:sldMk cId="748114332" sldId="267"/>
            <ac:picMk id="7" creationId="{41648C97-2503-437A-B705-E5CFA59D1382}"/>
          </ac:picMkLst>
        </pc:picChg>
        <pc:picChg chg="add mod">
          <ac:chgData name="Pedersen, Magnus [STUDENT]" userId="342b1405-b4ef-4150-b397-0b6e6c9e6c6f" providerId="ADAL" clId="{0060B635-FC57-47D1-94FF-AC9363ECE4D1}" dt="2024-09-16T23:11:50.507" v="5179" actId="14100"/>
          <ac:picMkLst>
            <pc:docMk/>
            <pc:sldMk cId="748114332" sldId="267"/>
            <ac:picMk id="9" creationId="{645CFC31-C8A7-D9D1-9342-9EED1A6C404A}"/>
          </ac:picMkLst>
        </pc:picChg>
        <pc:picChg chg="add del mod">
          <ac:chgData name="Pedersen, Magnus [STUDENT]" userId="342b1405-b4ef-4150-b397-0b6e6c9e6c6f" providerId="ADAL" clId="{0060B635-FC57-47D1-94FF-AC9363ECE4D1}" dt="2024-09-16T23:15:56.585" v="5244" actId="478"/>
          <ac:picMkLst>
            <pc:docMk/>
            <pc:sldMk cId="748114332" sldId="267"/>
            <ac:picMk id="12" creationId="{44D1E7D1-B71C-2769-34BB-D297AD88668D}"/>
          </ac:picMkLst>
        </pc:picChg>
      </pc:sldChg>
      <pc:sldChg chg="addSp modSp new mod">
        <pc:chgData name="Pedersen, Magnus [STUDENT]" userId="342b1405-b4ef-4150-b397-0b6e6c9e6c6f" providerId="ADAL" clId="{0060B635-FC57-47D1-94FF-AC9363ECE4D1}" dt="2024-09-16T23:33:50.038" v="5277" actId="1076"/>
        <pc:sldMkLst>
          <pc:docMk/>
          <pc:sldMk cId="4088256139" sldId="268"/>
        </pc:sldMkLst>
        <pc:spChg chg="mod">
          <ac:chgData name="Pedersen, Magnus [STUDENT]" userId="342b1405-b4ef-4150-b397-0b6e6c9e6c6f" providerId="ADAL" clId="{0060B635-FC57-47D1-94FF-AC9363ECE4D1}" dt="2024-09-16T23:31:02.069" v="5270" actId="20577"/>
          <ac:spMkLst>
            <pc:docMk/>
            <pc:sldMk cId="4088256139" sldId="268"/>
            <ac:spMk id="2" creationId="{E57E847B-A9FD-7B92-6304-CA192035E071}"/>
          </ac:spMkLst>
        </pc:spChg>
        <pc:spChg chg="mod">
          <ac:chgData name="Pedersen, Magnus [STUDENT]" userId="342b1405-b4ef-4150-b397-0b6e6c9e6c6f" providerId="ADAL" clId="{0060B635-FC57-47D1-94FF-AC9363ECE4D1}" dt="2024-09-16T23:33:44.558" v="5274" actId="14100"/>
          <ac:spMkLst>
            <pc:docMk/>
            <pc:sldMk cId="4088256139" sldId="268"/>
            <ac:spMk id="3" creationId="{03EA987E-DDD5-7886-E94B-59DC94A0D4C8}"/>
          </ac:spMkLst>
        </pc:spChg>
        <pc:spChg chg="add mod">
          <ac:chgData name="Pedersen, Magnus [STUDENT]" userId="342b1405-b4ef-4150-b397-0b6e6c9e6c6f" providerId="ADAL" clId="{0060B635-FC57-47D1-94FF-AC9363ECE4D1}" dt="2024-09-16T23:33:48.070" v="5276" actId="1076"/>
          <ac:spMkLst>
            <pc:docMk/>
            <pc:sldMk cId="4088256139" sldId="268"/>
            <ac:spMk id="4" creationId="{665877EE-A10B-446D-AAB0-96717B451A81}"/>
          </ac:spMkLst>
        </pc:spChg>
        <pc:picChg chg="add mod">
          <ac:chgData name="Pedersen, Magnus [STUDENT]" userId="342b1405-b4ef-4150-b397-0b6e6c9e6c6f" providerId="ADAL" clId="{0060B635-FC57-47D1-94FF-AC9363ECE4D1}" dt="2024-09-16T23:33:50.038" v="5277" actId="1076"/>
          <ac:picMkLst>
            <pc:docMk/>
            <pc:sldMk cId="4088256139" sldId="268"/>
            <ac:picMk id="6" creationId="{0C13C3B0-E973-12E7-78B3-52120257E6B4}"/>
          </ac:picMkLst>
        </pc:picChg>
        <pc:picChg chg="add mod">
          <ac:chgData name="Pedersen, Magnus [STUDENT]" userId="342b1405-b4ef-4150-b397-0b6e6c9e6c6f" providerId="ADAL" clId="{0060B635-FC57-47D1-94FF-AC9363ECE4D1}" dt="2024-09-16T23:33:41.949" v="5273" actId="1076"/>
          <ac:picMkLst>
            <pc:docMk/>
            <pc:sldMk cId="4088256139" sldId="268"/>
            <ac:picMk id="8" creationId="{76001AE7-941D-F00A-A016-45DC9DA6D381}"/>
          </ac:picMkLst>
        </pc:picChg>
        <pc:picChg chg="add mod">
          <ac:chgData name="Pedersen, Magnus [STUDENT]" userId="342b1405-b4ef-4150-b397-0b6e6c9e6c6f" providerId="ADAL" clId="{0060B635-FC57-47D1-94FF-AC9363ECE4D1}" dt="2024-09-16T23:30:17.557" v="5262" actId="1076"/>
          <ac:picMkLst>
            <pc:docMk/>
            <pc:sldMk cId="4088256139" sldId="268"/>
            <ac:picMk id="10" creationId="{1F7A38F2-12E3-310C-2806-58345C3C50A8}"/>
          </ac:picMkLst>
        </pc:picChg>
      </pc:sldChg>
      <pc:sldChg chg="addSp modSp new mod">
        <pc:chgData name="Pedersen, Magnus [STUDENT]" userId="342b1405-b4ef-4150-b397-0b6e6c9e6c6f" providerId="ADAL" clId="{0060B635-FC57-47D1-94FF-AC9363ECE4D1}" dt="2024-10-22T00:52:03.917" v="6041" actId="14100"/>
        <pc:sldMkLst>
          <pc:docMk/>
          <pc:sldMk cId="1668517307" sldId="269"/>
        </pc:sldMkLst>
        <pc:spChg chg="mod">
          <ac:chgData name="Pedersen, Magnus [STUDENT]" userId="342b1405-b4ef-4150-b397-0b6e6c9e6c6f" providerId="ADAL" clId="{0060B635-FC57-47D1-94FF-AC9363ECE4D1}" dt="2024-10-22T00:42:22.877" v="5338" actId="14100"/>
          <ac:spMkLst>
            <pc:docMk/>
            <pc:sldMk cId="1668517307" sldId="269"/>
            <ac:spMk id="2" creationId="{F1D20684-FB3F-047E-5075-452CE89563D1}"/>
          </ac:spMkLst>
        </pc:spChg>
        <pc:spChg chg="mod">
          <ac:chgData name="Pedersen, Magnus [STUDENT]" userId="342b1405-b4ef-4150-b397-0b6e6c9e6c6f" providerId="ADAL" clId="{0060B635-FC57-47D1-94FF-AC9363ECE4D1}" dt="2024-10-22T00:51:43.974" v="6038" actId="6549"/>
          <ac:spMkLst>
            <pc:docMk/>
            <pc:sldMk cId="1668517307" sldId="269"/>
            <ac:spMk id="3" creationId="{0EE985D4-EB2C-0EF2-F055-4A1CEB72C649}"/>
          </ac:spMkLst>
        </pc:spChg>
        <pc:spChg chg="add mod">
          <ac:chgData name="Pedersen, Magnus [STUDENT]" userId="342b1405-b4ef-4150-b397-0b6e6c9e6c6f" providerId="ADAL" clId="{0060B635-FC57-47D1-94FF-AC9363ECE4D1}" dt="2024-10-22T00:48:44.549" v="5996" actId="1076"/>
          <ac:spMkLst>
            <pc:docMk/>
            <pc:sldMk cId="1668517307" sldId="269"/>
            <ac:spMk id="4" creationId="{BEBF8BA6-2364-C184-36C1-F074627A9857}"/>
          </ac:spMkLst>
        </pc:spChg>
        <pc:picChg chg="add mod">
          <ac:chgData name="Pedersen, Magnus [STUDENT]" userId="342b1405-b4ef-4150-b397-0b6e6c9e6c6f" providerId="ADAL" clId="{0060B635-FC57-47D1-94FF-AC9363ECE4D1}" dt="2024-10-22T00:52:03.917" v="6041" actId="14100"/>
          <ac:picMkLst>
            <pc:docMk/>
            <pc:sldMk cId="1668517307" sldId="269"/>
            <ac:picMk id="6" creationId="{F3155D00-DE89-1572-A7B7-6FDB473C4BE1}"/>
          </ac:picMkLst>
        </pc:picChg>
        <pc:picChg chg="add mod">
          <ac:chgData name="Pedersen, Magnus [STUDENT]" userId="342b1405-b4ef-4150-b397-0b6e6c9e6c6f" providerId="ADAL" clId="{0060B635-FC57-47D1-94FF-AC9363ECE4D1}" dt="2024-10-22T00:51:48.285" v="6039" actId="1076"/>
          <ac:picMkLst>
            <pc:docMk/>
            <pc:sldMk cId="1668517307" sldId="269"/>
            <ac:picMk id="8" creationId="{D8861056-34F1-3AAE-F427-52A6D65FF173}"/>
          </ac:picMkLst>
        </pc:picChg>
      </pc:sldChg>
      <pc:sldChg chg="addSp modSp new mod">
        <pc:chgData name="Pedersen, Magnus [STUDENT]" userId="342b1405-b4ef-4150-b397-0b6e6c9e6c6f" providerId="ADAL" clId="{0060B635-FC57-47D1-94FF-AC9363ECE4D1}" dt="2024-10-22T00:58:50.702" v="6566" actId="1076"/>
        <pc:sldMkLst>
          <pc:docMk/>
          <pc:sldMk cId="2507683537" sldId="270"/>
        </pc:sldMkLst>
        <pc:spChg chg="mod">
          <ac:chgData name="Pedersen, Magnus [STUDENT]" userId="342b1405-b4ef-4150-b397-0b6e6c9e6c6f" providerId="ADAL" clId="{0060B635-FC57-47D1-94FF-AC9363ECE4D1}" dt="2024-10-22T00:52:59.934" v="6092" actId="14100"/>
          <ac:spMkLst>
            <pc:docMk/>
            <pc:sldMk cId="2507683537" sldId="270"/>
            <ac:spMk id="2" creationId="{478E4668-FFA5-44E7-06FA-1E0BCEE6F512}"/>
          </ac:spMkLst>
        </pc:spChg>
        <pc:spChg chg="mod">
          <ac:chgData name="Pedersen, Magnus [STUDENT]" userId="342b1405-b4ef-4150-b397-0b6e6c9e6c6f" providerId="ADAL" clId="{0060B635-FC57-47D1-94FF-AC9363ECE4D1}" dt="2024-10-22T00:57:08.030" v="6556" actId="27636"/>
          <ac:spMkLst>
            <pc:docMk/>
            <pc:sldMk cId="2507683537" sldId="270"/>
            <ac:spMk id="3" creationId="{55A1AF63-7C43-DBE2-E748-0B3A02A5D9F5}"/>
          </ac:spMkLst>
        </pc:spChg>
        <pc:spChg chg="add mod">
          <ac:chgData name="Pedersen, Magnus [STUDENT]" userId="342b1405-b4ef-4150-b397-0b6e6c9e6c6f" providerId="ADAL" clId="{0060B635-FC57-47D1-94FF-AC9363ECE4D1}" dt="2024-10-22T00:58:50.702" v="6566" actId="1076"/>
          <ac:spMkLst>
            <pc:docMk/>
            <pc:sldMk cId="2507683537" sldId="270"/>
            <ac:spMk id="10" creationId="{DDDEA2D4-178A-A677-C204-F66685301B95}"/>
          </ac:spMkLst>
        </pc:spChg>
        <pc:picChg chg="add mod">
          <ac:chgData name="Pedersen, Magnus [STUDENT]" userId="342b1405-b4ef-4150-b397-0b6e6c9e6c6f" providerId="ADAL" clId="{0060B635-FC57-47D1-94FF-AC9363ECE4D1}" dt="2024-10-22T00:58:32.334" v="6561" actId="1076"/>
          <ac:picMkLst>
            <pc:docMk/>
            <pc:sldMk cId="2507683537" sldId="270"/>
            <ac:picMk id="5" creationId="{F5BA2AD1-FC02-0A27-BC20-9E4A31B5C13F}"/>
          </ac:picMkLst>
        </pc:picChg>
        <pc:picChg chg="add mod">
          <ac:chgData name="Pedersen, Magnus [STUDENT]" userId="342b1405-b4ef-4150-b397-0b6e6c9e6c6f" providerId="ADAL" clId="{0060B635-FC57-47D1-94FF-AC9363ECE4D1}" dt="2024-10-22T00:58:36.782" v="6564" actId="1076"/>
          <ac:picMkLst>
            <pc:docMk/>
            <pc:sldMk cId="2507683537" sldId="270"/>
            <ac:picMk id="7" creationId="{10B8F9B7-6DC7-29D6-D687-7FB2EA2503A5}"/>
          </ac:picMkLst>
        </pc:picChg>
        <pc:picChg chg="add mod">
          <ac:chgData name="Pedersen, Magnus [STUDENT]" userId="342b1405-b4ef-4150-b397-0b6e6c9e6c6f" providerId="ADAL" clId="{0060B635-FC57-47D1-94FF-AC9363ECE4D1}" dt="2024-10-22T00:58:34.582" v="6563" actId="1076"/>
          <ac:picMkLst>
            <pc:docMk/>
            <pc:sldMk cId="2507683537" sldId="270"/>
            <ac:picMk id="9" creationId="{A5153112-F6CF-BF06-436F-60CC51D6B019}"/>
          </ac:picMkLst>
        </pc:picChg>
      </pc:sldChg>
      <pc:sldChg chg="modSp new mod">
        <pc:chgData name="Pedersen, Magnus [STUDENT]" userId="342b1405-b4ef-4150-b397-0b6e6c9e6c6f" providerId="ADAL" clId="{0060B635-FC57-47D1-94FF-AC9363ECE4D1}" dt="2024-10-22T01:10:50.154" v="7028" actId="20577"/>
        <pc:sldMkLst>
          <pc:docMk/>
          <pc:sldMk cId="174790151" sldId="271"/>
        </pc:sldMkLst>
        <pc:spChg chg="mod">
          <ac:chgData name="Pedersen, Magnus [STUDENT]" userId="342b1405-b4ef-4150-b397-0b6e6c9e6c6f" providerId="ADAL" clId="{0060B635-FC57-47D1-94FF-AC9363ECE4D1}" dt="2024-10-22T00:59:22.905" v="6617" actId="20577"/>
          <ac:spMkLst>
            <pc:docMk/>
            <pc:sldMk cId="174790151" sldId="271"/>
            <ac:spMk id="2" creationId="{4DC0D5DA-A461-2219-C020-97C5AE161964}"/>
          </ac:spMkLst>
        </pc:spChg>
        <pc:spChg chg="mod">
          <ac:chgData name="Pedersen, Magnus [STUDENT]" userId="342b1405-b4ef-4150-b397-0b6e6c9e6c6f" providerId="ADAL" clId="{0060B635-FC57-47D1-94FF-AC9363ECE4D1}" dt="2024-10-22T01:10:50.154" v="7028" actId="20577"/>
          <ac:spMkLst>
            <pc:docMk/>
            <pc:sldMk cId="174790151" sldId="271"/>
            <ac:spMk id="3" creationId="{1ACE544E-9DB5-DE92-DE7B-956538A430D3}"/>
          </ac:spMkLst>
        </pc:spChg>
      </pc:sldChg>
      <pc:sldChg chg="addSp modSp new mod">
        <pc:chgData name="Pedersen, Magnus [STUDENT]" userId="342b1405-b4ef-4150-b397-0b6e6c9e6c6f" providerId="ADAL" clId="{0060B635-FC57-47D1-94FF-AC9363ECE4D1}" dt="2024-10-31T02:59:18.383" v="7228" actId="20577"/>
        <pc:sldMkLst>
          <pc:docMk/>
          <pc:sldMk cId="1363469852" sldId="272"/>
        </pc:sldMkLst>
        <pc:spChg chg="mod">
          <ac:chgData name="Pedersen, Magnus [STUDENT]" userId="342b1405-b4ef-4150-b397-0b6e6c9e6c6f" providerId="ADAL" clId="{0060B635-FC57-47D1-94FF-AC9363ECE4D1}" dt="2024-10-31T02:59:18.383" v="7228" actId="20577"/>
          <ac:spMkLst>
            <pc:docMk/>
            <pc:sldMk cId="1363469852" sldId="272"/>
            <ac:spMk id="2" creationId="{005EDDCE-F45D-7F69-043A-1D3F31FFEC76}"/>
          </ac:spMkLst>
        </pc:spChg>
        <pc:spChg chg="mod">
          <ac:chgData name="Pedersen, Magnus [STUDENT]" userId="342b1405-b4ef-4150-b397-0b6e6c9e6c6f" providerId="ADAL" clId="{0060B635-FC57-47D1-94FF-AC9363ECE4D1}" dt="2024-10-31T02:58:28.525" v="7216" actId="20577"/>
          <ac:spMkLst>
            <pc:docMk/>
            <pc:sldMk cId="1363469852" sldId="272"/>
            <ac:spMk id="3" creationId="{6435971B-FCF9-B23E-305E-BD57DC635477}"/>
          </ac:spMkLst>
        </pc:spChg>
        <pc:picChg chg="add mod">
          <ac:chgData name="Pedersen, Magnus [STUDENT]" userId="342b1405-b4ef-4150-b397-0b6e6c9e6c6f" providerId="ADAL" clId="{0060B635-FC57-47D1-94FF-AC9363ECE4D1}" dt="2024-10-31T02:58:50.428" v="7220" actId="1076"/>
          <ac:picMkLst>
            <pc:docMk/>
            <pc:sldMk cId="1363469852" sldId="272"/>
            <ac:picMk id="5" creationId="{4A6E5BD0-67D4-2008-863B-FB44FB2077BE}"/>
          </ac:picMkLst>
        </pc:picChg>
        <pc:picChg chg="add mod">
          <ac:chgData name="Pedersen, Magnus [STUDENT]" userId="342b1405-b4ef-4150-b397-0b6e6c9e6c6f" providerId="ADAL" clId="{0060B635-FC57-47D1-94FF-AC9363ECE4D1}" dt="2024-10-31T02:59:14.214" v="7226" actId="1076"/>
          <ac:picMkLst>
            <pc:docMk/>
            <pc:sldMk cId="1363469852" sldId="272"/>
            <ac:picMk id="7" creationId="{2047B6F8-3A76-9C23-37E4-1B2D3E861E3F}"/>
          </ac:picMkLst>
        </pc:picChg>
      </pc:sldChg>
    </pc:docChg>
  </pc:docChgLst>
  <pc:docChgLst>
    <pc:chgData name="Pedersen, Magnus [STUDENT]" userId="342b1405-b4ef-4150-b397-0b6e6c9e6c6f" providerId="ADAL" clId="{FB24B02E-8585-4519-958F-F7FA72B8766A}"/>
    <pc:docChg chg="undo custSel addSld modSld">
      <pc:chgData name="Pedersen, Magnus [STUDENT]" userId="342b1405-b4ef-4150-b397-0b6e6c9e6c6f" providerId="ADAL" clId="{FB24B02E-8585-4519-958F-F7FA72B8766A}" dt="2024-08-10T08:14:25.657" v="1397" actId="20577"/>
      <pc:docMkLst>
        <pc:docMk/>
      </pc:docMkLst>
      <pc:sldChg chg="modSp mod">
        <pc:chgData name="Pedersen, Magnus [STUDENT]" userId="342b1405-b4ef-4150-b397-0b6e6c9e6c6f" providerId="ADAL" clId="{FB24B02E-8585-4519-958F-F7FA72B8766A}" dt="2024-08-10T08:14:25.657" v="1397" actId="20577"/>
        <pc:sldMkLst>
          <pc:docMk/>
          <pc:sldMk cId="65439932" sldId="257"/>
        </pc:sldMkLst>
        <pc:spChg chg="mod">
          <ac:chgData name="Pedersen, Magnus [STUDENT]" userId="342b1405-b4ef-4150-b397-0b6e6c9e6c6f" providerId="ADAL" clId="{FB24B02E-8585-4519-958F-F7FA72B8766A}" dt="2024-08-10T08:14:25.657" v="1397" actId="20577"/>
          <ac:spMkLst>
            <pc:docMk/>
            <pc:sldMk cId="65439932" sldId="257"/>
            <ac:spMk id="2" creationId="{19322A43-AD5C-9BA5-A7C8-1ED503C926B8}"/>
          </ac:spMkLst>
        </pc:spChg>
        <pc:spChg chg="mod">
          <ac:chgData name="Pedersen, Magnus [STUDENT]" userId="342b1405-b4ef-4150-b397-0b6e6c9e6c6f" providerId="ADAL" clId="{FB24B02E-8585-4519-958F-F7FA72B8766A}" dt="2024-08-10T08:14:13.745" v="1387" actId="20577"/>
          <ac:spMkLst>
            <pc:docMk/>
            <pc:sldMk cId="65439932" sldId="257"/>
            <ac:spMk id="3" creationId="{F5753991-6B72-5D97-F6BE-FCA279CD820F}"/>
          </ac:spMkLst>
        </pc:spChg>
      </pc:sldChg>
      <pc:sldChg chg="addSp modSp mod">
        <pc:chgData name="Pedersen, Magnus [STUDENT]" userId="342b1405-b4ef-4150-b397-0b6e6c9e6c6f" providerId="ADAL" clId="{FB24B02E-8585-4519-958F-F7FA72B8766A}" dt="2024-08-10T08:02:50.012" v="139" actId="400"/>
        <pc:sldMkLst>
          <pc:docMk/>
          <pc:sldMk cId="3711473848" sldId="258"/>
        </pc:sldMkLst>
        <pc:spChg chg="mod">
          <ac:chgData name="Pedersen, Magnus [STUDENT]" userId="342b1405-b4ef-4150-b397-0b6e6c9e6c6f" providerId="ADAL" clId="{FB24B02E-8585-4519-958F-F7FA72B8766A}" dt="2024-08-10T08:01:11.080" v="126" actId="1076"/>
          <ac:spMkLst>
            <pc:docMk/>
            <pc:sldMk cId="3711473848" sldId="258"/>
            <ac:spMk id="2" creationId="{166C2BCC-5BFA-D952-BC1E-F31E7ADDEE17}"/>
          </ac:spMkLst>
        </pc:spChg>
        <pc:spChg chg="add mod">
          <ac:chgData name="Pedersen, Magnus [STUDENT]" userId="342b1405-b4ef-4150-b397-0b6e6c9e6c6f" providerId="ADAL" clId="{FB24B02E-8585-4519-958F-F7FA72B8766A}" dt="2024-08-10T08:02:50.012" v="139" actId="400"/>
          <ac:spMkLst>
            <pc:docMk/>
            <pc:sldMk cId="3711473848" sldId="258"/>
            <ac:spMk id="4" creationId="{74F03DDF-DB6C-ACFA-B42B-3FF5F3883F38}"/>
          </ac:spMkLst>
        </pc:spChg>
      </pc:sldChg>
      <pc:sldChg chg="addSp modSp mod">
        <pc:chgData name="Pedersen, Magnus [STUDENT]" userId="342b1405-b4ef-4150-b397-0b6e6c9e6c6f" providerId="ADAL" clId="{FB24B02E-8585-4519-958F-F7FA72B8766A}" dt="2024-08-10T08:07:57.819" v="715" actId="33524"/>
        <pc:sldMkLst>
          <pc:docMk/>
          <pc:sldMk cId="2243366853" sldId="259"/>
        </pc:sldMkLst>
        <pc:spChg chg="mod">
          <ac:chgData name="Pedersen, Magnus [STUDENT]" userId="342b1405-b4ef-4150-b397-0b6e6c9e6c6f" providerId="ADAL" clId="{FB24B02E-8585-4519-958F-F7FA72B8766A}" dt="2024-08-10T08:05:50.751" v="480" actId="1076"/>
          <ac:spMkLst>
            <pc:docMk/>
            <pc:sldMk cId="2243366853" sldId="259"/>
            <ac:spMk id="2" creationId="{17748399-4167-8186-BCF4-44BD1E881A47}"/>
          </ac:spMkLst>
        </pc:spChg>
        <pc:spChg chg="mod">
          <ac:chgData name="Pedersen, Magnus [STUDENT]" userId="342b1405-b4ef-4150-b397-0b6e6c9e6c6f" providerId="ADAL" clId="{FB24B02E-8585-4519-958F-F7FA72B8766A}" dt="2024-08-10T08:07:57.819" v="715" actId="33524"/>
          <ac:spMkLst>
            <pc:docMk/>
            <pc:sldMk cId="2243366853" sldId="259"/>
            <ac:spMk id="3" creationId="{4B3163DB-8332-9386-75FA-D7C45B043FF2}"/>
          </ac:spMkLst>
        </pc:spChg>
        <pc:spChg chg="add mod">
          <ac:chgData name="Pedersen, Magnus [STUDENT]" userId="342b1405-b4ef-4150-b397-0b6e6c9e6c6f" providerId="ADAL" clId="{FB24B02E-8585-4519-958F-F7FA72B8766A}" dt="2024-08-10T08:06:30.744" v="551" actId="1076"/>
          <ac:spMkLst>
            <pc:docMk/>
            <pc:sldMk cId="2243366853" sldId="259"/>
            <ac:spMk id="4" creationId="{6DAE6BE6-9879-16E0-4E13-9EB069DCE55C}"/>
          </ac:spMkLst>
        </pc:spChg>
      </pc:sldChg>
      <pc:sldChg chg="addSp modSp new mod">
        <pc:chgData name="Pedersen, Magnus [STUDENT]" userId="342b1405-b4ef-4150-b397-0b6e6c9e6c6f" providerId="ADAL" clId="{FB24B02E-8585-4519-958F-F7FA72B8766A}" dt="2024-08-10T08:13:45.464" v="1386" actId="1076"/>
        <pc:sldMkLst>
          <pc:docMk/>
          <pc:sldMk cId="11327739" sldId="260"/>
        </pc:sldMkLst>
        <pc:spChg chg="mod">
          <ac:chgData name="Pedersen, Magnus [STUDENT]" userId="342b1405-b4ef-4150-b397-0b6e6c9e6c6f" providerId="ADAL" clId="{FB24B02E-8585-4519-958F-F7FA72B8766A}" dt="2024-08-10T08:13:42.534" v="1385" actId="1076"/>
          <ac:spMkLst>
            <pc:docMk/>
            <pc:sldMk cId="11327739" sldId="260"/>
            <ac:spMk id="2" creationId="{0A66795E-92C7-61BF-3FE8-6253CAC61D6C}"/>
          </ac:spMkLst>
        </pc:spChg>
        <pc:spChg chg="mod">
          <ac:chgData name="Pedersen, Magnus [STUDENT]" userId="342b1405-b4ef-4150-b397-0b6e6c9e6c6f" providerId="ADAL" clId="{FB24B02E-8585-4519-958F-F7FA72B8766A}" dt="2024-08-10T08:13:45.464" v="1386" actId="1076"/>
          <ac:spMkLst>
            <pc:docMk/>
            <pc:sldMk cId="11327739" sldId="260"/>
            <ac:spMk id="3" creationId="{8EEDA3CF-E22C-2874-C232-C8D4B8DBE074}"/>
          </ac:spMkLst>
        </pc:spChg>
        <pc:spChg chg="add mod">
          <ac:chgData name="Pedersen, Magnus [STUDENT]" userId="342b1405-b4ef-4150-b397-0b6e6c9e6c6f" providerId="ADAL" clId="{FB24B02E-8585-4519-958F-F7FA72B8766A}" dt="2024-08-10T08:13:26.587" v="1382" actId="400"/>
          <ac:spMkLst>
            <pc:docMk/>
            <pc:sldMk cId="11327739" sldId="260"/>
            <ac:spMk id="4" creationId="{673C14BB-5F5E-C847-BEC1-3F3BB07DD53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A8C27-43EF-3BDD-582A-8C0207C535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05DB1ED-42A5-7635-7538-578ED1CE9B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3085995-7F15-941A-404C-22632A0E1F2D}"/>
              </a:ext>
            </a:extLst>
          </p:cNvPr>
          <p:cNvSpPr>
            <a:spLocks noGrp="1"/>
          </p:cNvSpPr>
          <p:nvPr>
            <p:ph type="dt" sz="half" idx="10"/>
          </p:nvPr>
        </p:nvSpPr>
        <p:spPr/>
        <p:txBody>
          <a:bodyPr/>
          <a:lstStyle/>
          <a:p>
            <a:fld id="{B0FB72CB-0F23-4D43-9DF8-03B15ECA8973}" type="datetimeFigureOut">
              <a:rPr lang="en-AU" smtClean="0"/>
              <a:t>31/10/2024</a:t>
            </a:fld>
            <a:endParaRPr lang="en-AU"/>
          </a:p>
        </p:txBody>
      </p:sp>
      <p:sp>
        <p:nvSpPr>
          <p:cNvPr id="5" name="Footer Placeholder 4">
            <a:extLst>
              <a:ext uri="{FF2B5EF4-FFF2-40B4-BE49-F238E27FC236}">
                <a16:creationId xmlns:a16="http://schemas.microsoft.com/office/drawing/2014/main" id="{F0CF24C8-4AAE-CE50-1A54-7747C2A66C7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D9CEC58-5A7F-7672-88EB-8FF5598A4C3D}"/>
              </a:ext>
            </a:extLst>
          </p:cNvPr>
          <p:cNvSpPr>
            <a:spLocks noGrp="1"/>
          </p:cNvSpPr>
          <p:nvPr>
            <p:ph type="sldNum" sz="quarter" idx="12"/>
          </p:nvPr>
        </p:nvSpPr>
        <p:spPr/>
        <p:txBody>
          <a:bodyPr/>
          <a:lstStyle/>
          <a:p>
            <a:fld id="{81C5A074-F9C9-456B-AAD8-8B5D18F1E125}" type="slidenum">
              <a:rPr lang="en-AU" smtClean="0"/>
              <a:t>‹#›</a:t>
            </a:fld>
            <a:endParaRPr lang="en-AU"/>
          </a:p>
        </p:txBody>
      </p:sp>
    </p:spTree>
    <p:extLst>
      <p:ext uri="{BB962C8B-B14F-4D97-AF65-F5344CB8AC3E}">
        <p14:creationId xmlns:p14="http://schemas.microsoft.com/office/powerpoint/2010/main" val="2220567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9C6E-9BA4-EDDF-72FE-EC4CB67D533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43C7138-91F2-3EE1-7EE9-39C4C56630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C96D4A3-6EB7-0C9A-A6BB-AC68B342EFC7}"/>
              </a:ext>
            </a:extLst>
          </p:cNvPr>
          <p:cNvSpPr>
            <a:spLocks noGrp="1"/>
          </p:cNvSpPr>
          <p:nvPr>
            <p:ph type="dt" sz="half" idx="10"/>
          </p:nvPr>
        </p:nvSpPr>
        <p:spPr/>
        <p:txBody>
          <a:bodyPr/>
          <a:lstStyle/>
          <a:p>
            <a:fld id="{B0FB72CB-0F23-4D43-9DF8-03B15ECA8973}" type="datetimeFigureOut">
              <a:rPr lang="en-AU" smtClean="0"/>
              <a:t>31/10/2024</a:t>
            </a:fld>
            <a:endParaRPr lang="en-AU"/>
          </a:p>
        </p:txBody>
      </p:sp>
      <p:sp>
        <p:nvSpPr>
          <p:cNvPr id="5" name="Footer Placeholder 4">
            <a:extLst>
              <a:ext uri="{FF2B5EF4-FFF2-40B4-BE49-F238E27FC236}">
                <a16:creationId xmlns:a16="http://schemas.microsoft.com/office/drawing/2014/main" id="{DECE2266-B311-83A6-0FCF-F03FA69B892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4EC4B9A-5073-6260-8A3E-3B1411C8E3E5}"/>
              </a:ext>
            </a:extLst>
          </p:cNvPr>
          <p:cNvSpPr>
            <a:spLocks noGrp="1"/>
          </p:cNvSpPr>
          <p:nvPr>
            <p:ph type="sldNum" sz="quarter" idx="12"/>
          </p:nvPr>
        </p:nvSpPr>
        <p:spPr/>
        <p:txBody>
          <a:bodyPr/>
          <a:lstStyle/>
          <a:p>
            <a:fld id="{81C5A074-F9C9-456B-AAD8-8B5D18F1E125}" type="slidenum">
              <a:rPr lang="en-AU" smtClean="0"/>
              <a:t>‹#›</a:t>
            </a:fld>
            <a:endParaRPr lang="en-AU"/>
          </a:p>
        </p:txBody>
      </p:sp>
    </p:spTree>
    <p:extLst>
      <p:ext uri="{BB962C8B-B14F-4D97-AF65-F5344CB8AC3E}">
        <p14:creationId xmlns:p14="http://schemas.microsoft.com/office/powerpoint/2010/main" val="825683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A422E8-D8ED-9DD0-D6E8-DD6DADED64F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49BDE26-65FF-8617-B114-78C966BD26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F196FE0-F605-9E0C-A698-6C53F0E2C77F}"/>
              </a:ext>
            </a:extLst>
          </p:cNvPr>
          <p:cNvSpPr>
            <a:spLocks noGrp="1"/>
          </p:cNvSpPr>
          <p:nvPr>
            <p:ph type="dt" sz="half" idx="10"/>
          </p:nvPr>
        </p:nvSpPr>
        <p:spPr/>
        <p:txBody>
          <a:bodyPr/>
          <a:lstStyle/>
          <a:p>
            <a:fld id="{B0FB72CB-0F23-4D43-9DF8-03B15ECA8973}" type="datetimeFigureOut">
              <a:rPr lang="en-AU" smtClean="0"/>
              <a:t>31/10/2024</a:t>
            </a:fld>
            <a:endParaRPr lang="en-AU"/>
          </a:p>
        </p:txBody>
      </p:sp>
      <p:sp>
        <p:nvSpPr>
          <p:cNvPr id="5" name="Footer Placeholder 4">
            <a:extLst>
              <a:ext uri="{FF2B5EF4-FFF2-40B4-BE49-F238E27FC236}">
                <a16:creationId xmlns:a16="http://schemas.microsoft.com/office/drawing/2014/main" id="{7858C76A-82E8-41DE-17B1-71E2356A905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547B5CA-A1CD-5730-56F0-E6D370CB9D2E}"/>
              </a:ext>
            </a:extLst>
          </p:cNvPr>
          <p:cNvSpPr>
            <a:spLocks noGrp="1"/>
          </p:cNvSpPr>
          <p:nvPr>
            <p:ph type="sldNum" sz="quarter" idx="12"/>
          </p:nvPr>
        </p:nvSpPr>
        <p:spPr/>
        <p:txBody>
          <a:bodyPr/>
          <a:lstStyle/>
          <a:p>
            <a:fld id="{81C5A074-F9C9-456B-AAD8-8B5D18F1E125}" type="slidenum">
              <a:rPr lang="en-AU" smtClean="0"/>
              <a:t>‹#›</a:t>
            </a:fld>
            <a:endParaRPr lang="en-AU"/>
          </a:p>
        </p:txBody>
      </p:sp>
    </p:spTree>
    <p:extLst>
      <p:ext uri="{BB962C8B-B14F-4D97-AF65-F5344CB8AC3E}">
        <p14:creationId xmlns:p14="http://schemas.microsoft.com/office/powerpoint/2010/main" val="2133543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02A1-5FC2-2B4E-01AE-20A41B9A333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C2EB5F7-C2F2-49FC-3E85-7AB042C072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7D5E7E8-1787-1071-6202-20373E5BF005}"/>
              </a:ext>
            </a:extLst>
          </p:cNvPr>
          <p:cNvSpPr>
            <a:spLocks noGrp="1"/>
          </p:cNvSpPr>
          <p:nvPr>
            <p:ph type="dt" sz="half" idx="10"/>
          </p:nvPr>
        </p:nvSpPr>
        <p:spPr/>
        <p:txBody>
          <a:bodyPr/>
          <a:lstStyle/>
          <a:p>
            <a:fld id="{B0FB72CB-0F23-4D43-9DF8-03B15ECA8973}" type="datetimeFigureOut">
              <a:rPr lang="en-AU" smtClean="0"/>
              <a:t>31/10/2024</a:t>
            </a:fld>
            <a:endParaRPr lang="en-AU"/>
          </a:p>
        </p:txBody>
      </p:sp>
      <p:sp>
        <p:nvSpPr>
          <p:cNvPr id="5" name="Footer Placeholder 4">
            <a:extLst>
              <a:ext uri="{FF2B5EF4-FFF2-40B4-BE49-F238E27FC236}">
                <a16:creationId xmlns:a16="http://schemas.microsoft.com/office/drawing/2014/main" id="{D4E87249-6E43-718B-977B-4E593CF6498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A8E87BC-9B3C-30D9-B666-F8BEB8F7AB72}"/>
              </a:ext>
            </a:extLst>
          </p:cNvPr>
          <p:cNvSpPr>
            <a:spLocks noGrp="1"/>
          </p:cNvSpPr>
          <p:nvPr>
            <p:ph type="sldNum" sz="quarter" idx="12"/>
          </p:nvPr>
        </p:nvSpPr>
        <p:spPr/>
        <p:txBody>
          <a:bodyPr/>
          <a:lstStyle/>
          <a:p>
            <a:fld id="{81C5A074-F9C9-456B-AAD8-8B5D18F1E125}" type="slidenum">
              <a:rPr lang="en-AU" smtClean="0"/>
              <a:t>‹#›</a:t>
            </a:fld>
            <a:endParaRPr lang="en-AU"/>
          </a:p>
        </p:txBody>
      </p:sp>
    </p:spTree>
    <p:extLst>
      <p:ext uri="{BB962C8B-B14F-4D97-AF65-F5344CB8AC3E}">
        <p14:creationId xmlns:p14="http://schemas.microsoft.com/office/powerpoint/2010/main" val="296041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804D3-031A-F240-2643-D53C6B946F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11B3F173-6AC1-5357-D790-7AAE454417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6C0BDF-93C0-034A-5F76-BB62992B2907}"/>
              </a:ext>
            </a:extLst>
          </p:cNvPr>
          <p:cNvSpPr>
            <a:spLocks noGrp="1"/>
          </p:cNvSpPr>
          <p:nvPr>
            <p:ph type="dt" sz="half" idx="10"/>
          </p:nvPr>
        </p:nvSpPr>
        <p:spPr/>
        <p:txBody>
          <a:bodyPr/>
          <a:lstStyle/>
          <a:p>
            <a:fld id="{B0FB72CB-0F23-4D43-9DF8-03B15ECA8973}" type="datetimeFigureOut">
              <a:rPr lang="en-AU" smtClean="0"/>
              <a:t>31/10/2024</a:t>
            </a:fld>
            <a:endParaRPr lang="en-AU"/>
          </a:p>
        </p:txBody>
      </p:sp>
      <p:sp>
        <p:nvSpPr>
          <p:cNvPr id="5" name="Footer Placeholder 4">
            <a:extLst>
              <a:ext uri="{FF2B5EF4-FFF2-40B4-BE49-F238E27FC236}">
                <a16:creationId xmlns:a16="http://schemas.microsoft.com/office/drawing/2014/main" id="{90A279ED-FB1A-7B8E-C60D-60DD4FCB96A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D9BFCC7-674C-7E17-98CD-593648CE276A}"/>
              </a:ext>
            </a:extLst>
          </p:cNvPr>
          <p:cNvSpPr>
            <a:spLocks noGrp="1"/>
          </p:cNvSpPr>
          <p:nvPr>
            <p:ph type="sldNum" sz="quarter" idx="12"/>
          </p:nvPr>
        </p:nvSpPr>
        <p:spPr/>
        <p:txBody>
          <a:bodyPr/>
          <a:lstStyle/>
          <a:p>
            <a:fld id="{81C5A074-F9C9-456B-AAD8-8B5D18F1E125}" type="slidenum">
              <a:rPr lang="en-AU" smtClean="0"/>
              <a:t>‹#›</a:t>
            </a:fld>
            <a:endParaRPr lang="en-AU"/>
          </a:p>
        </p:txBody>
      </p:sp>
    </p:spTree>
    <p:extLst>
      <p:ext uri="{BB962C8B-B14F-4D97-AF65-F5344CB8AC3E}">
        <p14:creationId xmlns:p14="http://schemas.microsoft.com/office/powerpoint/2010/main" val="2671715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62B3-748E-F841-0418-27DCE2091AB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3367AEF-0B40-0743-6A9E-954A9009B7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84993EF3-A687-8ADC-45FB-A6672F4473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26B6106-9597-3824-A4E6-209AFF3795F8}"/>
              </a:ext>
            </a:extLst>
          </p:cNvPr>
          <p:cNvSpPr>
            <a:spLocks noGrp="1"/>
          </p:cNvSpPr>
          <p:nvPr>
            <p:ph type="dt" sz="half" idx="10"/>
          </p:nvPr>
        </p:nvSpPr>
        <p:spPr/>
        <p:txBody>
          <a:bodyPr/>
          <a:lstStyle/>
          <a:p>
            <a:fld id="{B0FB72CB-0F23-4D43-9DF8-03B15ECA8973}" type="datetimeFigureOut">
              <a:rPr lang="en-AU" smtClean="0"/>
              <a:t>31/10/2024</a:t>
            </a:fld>
            <a:endParaRPr lang="en-AU"/>
          </a:p>
        </p:txBody>
      </p:sp>
      <p:sp>
        <p:nvSpPr>
          <p:cNvPr id="6" name="Footer Placeholder 5">
            <a:extLst>
              <a:ext uri="{FF2B5EF4-FFF2-40B4-BE49-F238E27FC236}">
                <a16:creationId xmlns:a16="http://schemas.microsoft.com/office/drawing/2014/main" id="{A0E2B913-C122-F184-9ED3-AC4F7381B1F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9506559-AF65-B416-8E63-E0608DE6D595}"/>
              </a:ext>
            </a:extLst>
          </p:cNvPr>
          <p:cNvSpPr>
            <a:spLocks noGrp="1"/>
          </p:cNvSpPr>
          <p:nvPr>
            <p:ph type="sldNum" sz="quarter" idx="12"/>
          </p:nvPr>
        </p:nvSpPr>
        <p:spPr/>
        <p:txBody>
          <a:bodyPr/>
          <a:lstStyle/>
          <a:p>
            <a:fld id="{81C5A074-F9C9-456B-AAD8-8B5D18F1E125}" type="slidenum">
              <a:rPr lang="en-AU" smtClean="0"/>
              <a:t>‹#›</a:t>
            </a:fld>
            <a:endParaRPr lang="en-AU"/>
          </a:p>
        </p:txBody>
      </p:sp>
    </p:spTree>
    <p:extLst>
      <p:ext uri="{BB962C8B-B14F-4D97-AF65-F5344CB8AC3E}">
        <p14:creationId xmlns:p14="http://schemas.microsoft.com/office/powerpoint/2010/main" val="2649521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6E295-6D06-2F91-E0AD-F97DA94FB22E}"/>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8DA21C4-3F7E-0A19-D931-2896768308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2DC482-2578-CCB4-CC5F-F795118D3D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F4F2B02B-7A72-4C42-94EB-75758079CE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12D017-F853-58F8-0130-034EB64A3E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4B1DEED-2712-34BD-B017-4AC4E7DD9C80}"/>
              </a:ext>
            </a:extLst>
          </p:cNvPr>
          <p:cNvSpPr>
            <a:spLocks noGrp="1"/>
          </p:cNvSpPr>
          <p:nvPr>
            <p:ph type="dt" sz="half" idx="10"/>
          </p:nvPr>
        </p:nvSpPr>
        <p:spPr/>
        <p:txBody>
          <a:bodyPr/>
          <a:lstStyle/>
          <a:p>
            <a:fld id="{B0FB72CB-0F23-4D43-9DF8-03B15ECA8973}" type="datetimeFigureOut">
              <a:rPr lang="en-AU" smtClean="0"/>
              <a:t>31/10/2024</a:t>
            </a:fld>
            <a:endParaRPr lang="en-AU"/>
          </a:p>
        </p:txBody>
      </p:sp>
      <p:sp>
        <p:nvSpPr>
          <p:cNvPr id="8" name="Footer Placeholder 7">
            <a:extLst>
              <a:ext uri="{FF2B5EF4-FFF2-40B4-BE49-F238E27FC236}">
                <a16:creationId xmlns:a16="http://schemas.microsoft.com/office/drawing/2014/main" id="{5AD0F5A2-9884-7717-812D-8144776BC03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171919FB-AF2D-324A-48B8-707FF0367CD0}"/>
              </a:ext>
            </a:extLst>
          </p:cNvPr>
          <p:cNvSpPr>
            <a:spLocks noGrp="1"/>
          </p:cNvSpPr>
          <p:nvPr>
            <p:ph type="sldNum" sz="quarter" idx="12"/>
          </p:nvPr>
        </p:nvSpPr>
        <p:spPr/>
        <p:txBody>
          <a:bodyPr/>
          <a:lstStyle/>
          <a:p>
            <a:fld id="{81C5A074-F9C9-456B-AAD8-8B5D18F1E125}" type="slidenum">
              <a:rPr lang="en-AU" smtClean="0"/>
              <a:t>‹#›</a:t>
            </a:fld>
            <a:endParaRPr lang="en-AU"/>
          </a:p>
        </p:txBody>
      </p:sp>
    </p:spTree>
    <p:extLst>
      <p:ext uri="{BB962C8B-B14F-4D97-AF65-F5344CB8AC3E}">
        <p14:creationId xmlns:p14="http://schemas.microsoft.com/office/powerpoint/2010/main" val="1267251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350CE-0C71-80D2-7FB7-C9F2A0BD9D6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B4BF69D-91B3-BA37-7CFE-EDC1317A8E6E}"/>
              </a:ext>
            </a:extLst>
          </p:cNvPr>
          <p:cNvSpPr>
            <a:spLocks noGrp="1"/>
          </p:cNvSpPr>
          <p:nvPr>
            <p:ph type="dt" sz="half" idx="10"/>
          </p:nvPr>
        </p:nvSpPr>
        <p:spPr/>
        <p:txBody>
          <a:bodyPr/>
          <a:lstStyle/>
          <a:p>
            <a:fld id="{B0FB72CB-0F23-4D43-9DF8-03B15ECA8973}" type="datetimeFigureOut">
              <a:rPr lang="en-AU" smtClean="0"/>
              <a:t>31/10/2024</a:t>
            </a:fld>
            <a:endParaRPr lang="en-AU"/>
          </a:p>
        </p:txBody>
      </p:sp>
      <p:sp>
        <p:nvSpPr>
          <p:cNvPr id="4" name="Footer Placeholder 3">
            <a:extLst>
              <a:ext uri="{FF2B5EF4-FFF2-40B4-BE49-F238E27FC236}">
                <a16:creationId xmlns:a16="http://schemas.microsoft.com/office/drawing/2014/main" id="{5F6768CF-B7FD-678C-9064-5A2F3168A0A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8E5D3CFE-DA50-857E-C7E3-51CE2DA824DB}"/>
              </a:ext>
            </a:extLst>
          </p:cNvPr>
          <p:cNvSpPr>
            <a:spLocks noGrp="1"/>
          </p:cNvSpPr>
          <p:nvPr>
            <p:ph type="sldNum" sz="quarter" idx="12"/>
          </p:nvPr>
        </p:nvSpPr>
        <p:spPr/>
        <p:txBody>
          <a:bodyPr/>
          <a:lstStyle/>
          <a:p>
            <a:fld id="{81C5A074-F9C9-456B-AAD8-8B5D18F1E125}" type="slidenum">
              <a:rPr lang="en-AU" smtClean="0"/>
              <a:t>‹#›</a:t>
            </a:fld>
            <a:endParaRPr lang="en-AU"/>
          </a:p>
        </p:txBody>
      </p:sp>
    </p:spTree>
    <p:extLst>
      <p:ext uri="{BB962C8B-B14F-4D97-AF65-F5344CB8AC3E}">
        <p14:creationId xmlns:p14="http://schemas.microsoft.com/office/powerpoint/2010/main" val="3260226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E0F4E1-BA40-A49B-9302-3051E1E13FD4}"/>
              </a:ext>
            </a:extLst>
          </p:cNvPr>
          <p:cNvSpPr>
            <a:spLocks noGrp="1"/>
          </p:cNvSpPr>
          <p:nvPr>
            <p:ph type="dt" sz="half" idx="10"/>
          </p:nvPr>
        </p:nvSpPr>
        <p:spPr/>
        <p:txBody>
          <a:bodyPr/>
          <a:lstStyle/>
          <a:p>
            <a:fld id="{B0FB72CB-0F23-4D43-9DF8-03B15ECA8973}" type="datetimeFigureOut">
              <a:rPr lang="en-AU" smtClean="0"/>
              <a:t>31/10/2024</a:t>
            </a:fld>
            <a:endParaRPr lang="en-AU"/>
          </a:p>
        </p:txBody>
      </p:sp>
      <p:sp>
        <p:nvSpPr>
          <p:cNvPr id="3" name="Footer Placeholder 2">
            <a:extLst>
              <a:ext uri="{FF2B5EF4-FFF2-40B4-BE49-F238E27FC236}">
                <a16:creationId xmlns:a16="http://schemas.microsoft.com/office/drawing/2014/main" id="{4CA31FBE-AE2D-9F66-D017-C967DB8857F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8158E9C-D6EE-CF2D-FF41-91ADAFA2E632}"/>
              </a:ext>
            </a:extLst>
          </p:cNvPr>
          <p:cNvSpPr>
            <a:spLocks noGrp="1"/>
          </p:cNvSpPr>
          <p:nvPr>
            <p:ph type="sldNum" sz="quarter" idx="12"/>
          </p:nvPr>
        </p:nvSpPr>
        <p:spPr/>
        <p:txBody>
          <a:bodyPr/>
          <a:lstStyle/>
          <a:p>
            <a:fld id="{81C5A074-F9C9-456B-AAD8-8B5D18F1E125}" type="slidenum">
              <a:rPr lang="en-AU" smtClean="0"/>
              <a:t>‹#›</a:t>
            </a:fld>
            <a:endParaRPr lang="en-AU"/>
          </a:p>
        </p:txBody>
      </p:sp>
    </p:spTree>
    <p:extLst>
      <p:ext uri="{BB962C8B-B14F-4D97-AF65-F5344CB8AC3E}">
        <p14:creationId xmlns:p14="http://schemas.microsoft.com/office/powerpoint/2010/main" val="28853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BA575-131A-0AD3-4401-5D0D54D5FB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ED72E93-D15A-C9F3-EC13-D2231AF6A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9DAE082-0AE7-F366-A416-304977B3D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8F6C3-D411-417F-9111-E98BAD60392F}"/>
              </a:ext>
            </a:extLst>
          </p:cNvPr>
          <p:cNvSpPr>
            <a:spLocks noGrp="1"/>
          </p:cNvSpPr>
          <p:nvPr>
            <p:ph type="dt" sz="half" idx="10"/>
          </p:nvPr>
        </p:nvSpPr>
        <p:spPr/>
        <p:txBody>
          <a:bodyPr/>
          <a:lstStyle/>
          <a:p>
            <a:fld id="{B0FB72CB-0F23-4D43-9DF8-03B15ECA8973}" type="datetimeFigureOut">
              <a:rPr lang="en-AU" smtClean="0"/>
              <a:t>31/10/2024</a:t>
            </a:fld>
            <a:endParaRPr lang="en-AU"/>
          </a:p>
        </p:txBody>
      </p:sp>
      <p:sp>
        <p:nvSpPr>
          <p:cNvPr id="6" name="Footer Placeholder 5">
            <a:extLst>
              <a:ext uri="{FF2B5EF4-FFF2-40B4-BE49-F238E27FC236}">
                <a16:creationId xmlns:a16="http://schemas.microsoft.com/office/drawing/2014/main" id="{4244BE5A-21AE-4111-EB82-98D905F026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588975C-1B5C-34A1-65B9-3BC90A176DDC}"/>
              </a:ext>
            </a:extLst>
          </p:cNvPr>
          <p:cNvSpPr>
            <a:spLocks noGrp="1"/>
          </p:cNvSpPr>
          <p:nvPr>
            <p:ph type="sldNum" sz="quarter" idx="12"/>
          </p:nvPr>
        </p:nvSpPr>
        <p:spPr/>
        <p:txBody>
          <a:bodyPr/>
          <a:lstStyle/>
          <a:p>
            <a:fld id="{81C5A074-F9C9-456B-AAD8-8B5D18F1E125}" type="slidenum">
              <a:rPr lang="en-AU" smtClean="0"/>
              <a:t>‹#›</a:t>
            </a:fld>
            <a:endParaRPr lang="en-AU"/>
          </a:p>
        </p:txBody>
      </p:sp>
    </p:spTree>
    <p:extLst>
      <p:ext uri="{BB962C8B-B14F-4D97-AF65-F5344CB8AC3E}">
        <p14:creationId xmlns:p14="http://schemas.microsoft.com/office/powerpoint/2010/main" val="624913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02F7-5261-09BD-AC92-2A9B2DCD5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25A34F4-CEC2-40B5-83B7-5D35209F72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51DDFB1-3F13-95C0-441E-F78CBDEDAB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D64F0C-0BC2-0B06-0066-8C49A632D576}"/>
              </a:ext>
            </a:extLst>
          </p:cNvPr>
          <p:cNvSpPr>
            <a:spLocks noGrp="1"/>
          </p:cNvSpPr>
          <p:nvPr>
            <p:ph type="dt" sz="half" idx="10"/>
          </p:nvPr>
        </p:nvSpPr>
        <p:spPr/>
        <p:txBody>
          <a:bodyPr/>
          <a:lstStyle/>
          <a:p>
            <a:fld id="{B0FB72CB-0F23-4D43-9DF8-03B15ECA8973}" type="datetimeFigureOut">
              <a:rPr lang="en-AU" smtClean="0"/>
              <a:t>31/10/2024</a:t>
            </a:fld>
            <a:endParaRPr lang="en-AU"/>
          </a:p>
        </p:txBody>
      </p:sp>
      <p:sp>
        <p:nvSpPr>
          <p:cNvPr id="6" name="Footer Placeholder 5">
            <a:extLst>
              <a:ext uri="{FF2B5EF4-FFF2-40B4-BE49-F238E27FC236}">
                <a16:creationId xmlns:a16="http://schemas.microsoft.com/office/drawing/2014/main" id="{96ACE4FB-80BE-C8DB-DC1D-DDD1FF593E5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EB9518D-5A07-1E8E-EE89-8906BB6B4124}"/>
              </a:ext>
            </a:extLst>
          </p:cNvPr>
          <p:cNvSpPr>
            <a:spLocks noGrp="1"/>
          </p:cNvSpPr>
          <p:nvPr>
            <p:ph type="sldNum" sz="quarter" idx="12"/>
          </p:nvPr>
        </p:nvSpPr>
        <p:spPr/>
        <p:txBody>
          <a:bodyPr/>
          <a:lstStyle/>
          <a:p>
            <a:fld id="{81C5A074-F9C9-456B-AAD8-8B5D18F1E125}" type="slidenum">
              <a:rPr lang="en-AU" smtClean="0"/>
              <a:t>‹#›</a:t>
            </a:fld>
            <a:endParaRPr lang="en-AU"/>
          </a:p>
        </p:txBody>
      </p:sp>
    </p:spTree>
    <p:extLst>
      <p:ext uri="{BB962C8B-B14F-4D97-AF65-F5344CB8AC3E}">
        <p14:creationId xmlns:p14="http://schemas.microsoft.com/office/powerpoint/2010/main" val="55939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546841-02E6-C958-C2BD-E7F616D3D1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244F4EB-D351-05F7-03BC-80E6DC3EA4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32FF76C-D67E-7B1C-4D16-B60A705EDC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0FB72CB-0F23-4D43-9DF8-03B15ECA8973}" type="datetimeFigureOut">
              <a:rPr lang="en-AU" smtClean="0"/>
              <a:t>31/10/2024</a:t>
            </a:fld>
            <a:endParaRPr lang="en-AU"/>
          </a:p>
        </p:txBody>
      </p:sp>
      <p:sp>
        <p:nvSpPr>
          <p:cNvPr id="5" name="Footer Placeholder 4">
            <a:extLst>
              <a:ext uri="{FF2B5EF4-FFF2-40B4-BE49-F238E27FC236}">
                <a16:creationId xmlns:a16="http://schemas.microsoft.com/office/drawing/2014/main" id="{D4291312-C69F-63F3-9E6E-BE019EECEC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B3368610-9F91-F7E0-E42A-1A06D49C07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C5A074-F9C9-456B-AAD8-8B5D18F1E125}" type="slidenum">
              <a:rPr lang="en-AU" smtClean="0"/>
              <a:t>‹#›</a:t>
            </a:fld>
            <a:endParaRPr lang="en-AU"/>
          </a:p>
        </p:txBody>
      </p:sp>
    </p:spTree>
    <p:extLst>
      <p:ext uri="{BB962C8B-B14F-4D97-AF65-F5344CB8AC3E}">
        <p14:creationId xmlns:p14="http://schemas.microsoft.com/office/powerpoint/2010/main" val="3524583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7C2C2-5646-7DBF-7AA4-6F73B46E7830}"/>
              </a:ext>
            </a:extLst>
          </p:cNvPr>
          <p:cNvSpPr>
            <a:spLocks noGrp="1"/>
          </p:cNvSpPr>
          <p:nvPr>
            <p:ph type="ctrTitle"/>
          </p:nvPr>
        </p:nvSpPr>
        <p:spPr/>
        <p:txBody>
          <a:bodyPr/>
          <a:lstStyle/>
          <a:p>
            <a:r>
              <a:rPr lang="en-AU" dirty="0"/>
              <a:t>Frog Dynasty VI</a:t>
            </a:r>
          </a:p>
        </p:txBody>
      </p:sp>
      <p:sp>
        <p:nvSpPr>
          <p:cNvPr id="3" name="Subtitle 2">
            <a:extLst>
              <a:ext uri="{FF2B5EF4-FFF2-40B4-BE49-F238E27FC236}">
                <a16:creationId xmlns:a16="http://schemas.microsoft.com/office/drawing/2014/main" id="{7A6D1DA1-1AFD-54F6-CB7B-ECC19984EFE6}"/>
              </a:ext>
            </a:extLst>
          </p:cNvPr>
          <p:cNvSpPr>
            <a:spLocks noGrp="1"/>
          </p:cNvSpPr>
          <p:nvPr>
            <p:ph type="subTitle" idx="1"/>
          </p:nvPr>
        </p:nvSpPr>
        <p:spPr/>
        <p:txBody>
          <a:bodyPr/>
          <a:lstStyle/>
          <a:p>
            <a:pPr algn="r"/>
            <a:r>
              <a:rPr lang="en-AU" dirty="0"/>
              <a:t>Magnus</a:t>
            </a:r>
          </a:p>
        </p:txBody>
      </p:sp>
    </p:spTree>
    <p:extLst>
      <p:ext uri="{BB962C8B-B14F-4D97-AF65-F5344CB8AC3E}">
        <p14:creationId xmlns:p14="http://schemas.microsoft.com/office/powerpoint/2010/main" val="253973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B2797-D8AB-DD85-D693-7CE3202E116E}"/>
              </a:ext>
            </a:extLst>
          </p:cNvPr>
          <p:cNvSpPr>
            <a:spLocks noGrp="1"/>
          </p:cNvSpPr>
          <p:nvPr>
            <p:ph type="title"/>
          </p:nvPr>
        </p:nvSpPr>
        <p:spPr>
          <a:xfrm>
            <a:off x="313861" y="136009"/>
            <a:ext cx="10515600" cy="1325563"/>
          </a:xfrm>
        </p:spPr>
        <p:txBody>
          <a:bodyPr/>
          <a:lstStyle/>
          <a:p>
            <a:r>
              <a:rPr lang="en-AU" dirty="0"/>
              <a:t>Eighth Day </a:t>
            </a:r>
            <a:r>
              <a:rPr lang="en-AU" sz="2400" dirty="0"/>
              <a:t>29/08/2024</a:t>
            </a:r>
            <a:endParaRPr lang="en-AU" dirty="0"/>
          </a:p>
        </p:txBody>
      </p:sp>
      <p:sp>
        <p:nvSpPr>
          <p:cNvPr id="3" name="Content Placeholder 2">
            <a:extLst>
              <a:ext uri="{FF2B5EF4-FFF2-40B4-BE49-F238E27FC236}">
                <a16:creationId xmlns:a16="http://schemas.microsoft.com/office/drawing/2014/main" id="{860D5DA7-EAB7-1C8A-B02D-544D9703484D}"/>
              </a:ext>
            </a:extLst>
          </p:cNvPr>
          <p:cNvSpPr>
            <a:spLocks noGrp="1"/>
          </p:cNvSpPr>
          <p:nvPr>
            <p:ph idx="1"/>
          </p:nvPr>
        </p:nvSpPr>
        <p:spPr>
          <a:xfrm>
            <a:off x="257287" y="1461572"/>
            <a:ext cx="4508351" cy="4887147"/>
          </a:xfrm>
        </p:spPr>
        <p:txBody>
          <a:bodyPr>
            <a:normAutofit fontScale="70000" lnSpcReduction="20000"/>
          </a:bodyPr>
          <a:lstStyle/>
          <a:p>
            <a:r>
              <a:rPr lang="en-AU" dirty="0"/>
              <a:t>New level! It’s way harder than it looks! The first jump is pixel perfect followed by the enemy that is also pixel perfect to jump over, followed by difficult jumps in order to progress.</a:t>
            </a:r>
          </a:p>
          <a:p>
            <a:r>
              <a:rPr lang="en-AU" dirty="0"/>
              <a:t>Got people to playtest the game and they had so much fun together dying over and over.</a:t>
            </a:r>
          </a:p>
          <a:p>
            <a:r>
              <a:rPr lang="en-AU" dirty="0"/>
              <a:t>Decided to use the tenth level as a boss fight against the frog sprite from before. The fight will consist of surviving against the frog’s attacks until he tires out then killing him</a:t>
            </a:r>
          </a:p>
          <a:p>
            <a:r>
              <a:rPr lang="en-AU" dirty="0"/>
              <a:t>Attacks will involve a slash towards the nearest player, a tongue that shoots towards the furthest player and a charge along a line with both players</a:t>
            </a:r>
          </a:p>
        </p:txBody>
      </p:sp>
      <p:pic>
        <p:nvPicPr>
          <p:cNvPr id="5" name="Picture 4">
            <a:extLst>
              <a:ext uri="{FF2B5EF4-FFF2-40B4-BE49-F238E27FC236}">
                <a16:creationId xmlns:a16="http://schemas.microsoft.com/office/drawing/2014/main" id="{0FDEB2A4-8605-753C-E5D1-45703E6C750D}"/>
              </a:ext>
            </a:extLst>
          </p:cNvPr>
          <p:cNvPicPr>
            <a:picLocks noChangeAspect="1"/>
          </p:cNvPicPr>
          <p:nvPr/>
        </p:nvPicPr>
        <p:blipFill>
          <a:blip r:embed="rId2"/>
          <a:stretch>
            <a:fillRect/>
          </a:stretch>
        </p:blipFill>
        <p:spPr>
          <a:xfrm>
            <a:off x="6377684" y="107322"/>
            <a:ext cx="5666669" cy="3184518"/>
          </a:xfrm>
          <a:prstGeom prst="rect">
            <a:avLst/>
          </a:prstGeom>
        </p:spPr>
      </p:pic>
      <p:pic>
        <p:nvPicPr>
          <p:cNvPr id="7" name="Picture 6">
            <a:extLst>
              <a:ext uri="{FF2B5EF4-FFF2-40B4-BE49-F238E27FC236}">
                <a16:creationId xmlns:a16="http://schemas.microsoft.com/office/drawing/2014/main" id="{6E2E864B-F1D8-9B36-A7A6-4DDB26147173}"/>
              </a:ext>
            </a:extLst>
          </p:cNvPr>
          <p:cNvPicPr>
            <a:picLocks noChangeAspect="1"/>
          </p:cNvPicPr>
          <p:nvPr/>
        </p:nvPicPr>
        <p:blipFill>
          <a:blip r:embed="rId3"/>
          <a:stretch>
            <a:fillRect/>
          </a:stretch>
        </p:blipFill>
        <p:spPr>
          <a:xfrm>
            <a:off x="8218679" y="3429000"/>
            <a:ext cx="3825674" cy="2075731"/>
          </a:xfrm>
          <a:prstGeom prst="rect">
            <a:avLst/>
          </a:prstGeom>
        </p:spPr>
      </p:pic>
      <p:sp>
        <p:nvSpPr>
          <p:cNvPr id="4" name="Content Placeholder 2">
            <a:extLst>
              <a:ext uri="{FF2B5EF4-FFF2-40B4-BE49-F238E27FC236}">
                <a16:creationId xmlns:a16="http://schemas.microsoft.com/office/drawing/2014/main" id="{0A31537A-B73B-235A-B2DB-3C2498875F2A}"/>
              </a:ext>
            </a:extLst>
          </p:cNvPr>
          <p:cNvSpPr txBox="1">
            <a:spLocks/>
          </p:cNvSpPr>
          <p:nvPr/>
        </p:nvSpPr>
        <p:spPr>
          <a:xfrm>
            <a:off x="4657858" y="3554612"/>
            <a:ext cx="3560821" cy="29312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400" dirty="0"/>
              <a:t>Checklist of things to accomplish by the end:</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2 player local multiplayer</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10 different levels of increasing difficulty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walks back and forth along a platform</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chases the players</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Interesting story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Charged Jump mechanic</a:t>
            </a:r>
          </a:p>
          <a:p>
            <a:pPr marL="342900" indent="-342900">
              <a:lnSpc>
                <a:spcPct val="107000"/>
              </a:lnSpc>
              <a:spcAft>
                <a:spcPts val="800"/>
              </a:spcAft>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Buttons and Blockades that are colour coded </a:t>
            </a:r>
          </a:p>
          <a:p>
            <a:pPr marL="0" indent="0">
              <a:buFont typeface="Arial" panose="020B0604020202020204" pitchFamily="34" charset="0"/>
              <a:buNone/>
            </a:pPr>
            <a:endParaRPr lang="en-AU" sz="1800" dirty="0"/>
          </a:p>
        </p:txBody>
      </p:sp>
    </p:spTree>
    <p:extLst>
      <p:ext uri="{BB962C8B-B14F-4D97-AF65-F5344CB8AC3E}">
        <p14:creationId xmlns:p14="http://schemas.microsoft.com/office/powerpoint/2010/main" val="181653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DFDE-9148-B7AE-E1D0-EB928CC31262}"/>
              </a:ext>
            </a:extLst>
          </p:cNvPr>
          <p:cNvSpPr>
            <a:spLocks noGrp="1"/>
          </p:cNvSpPr>
          <p:nvPr>
            <p:ph type="title"/>
          </p:nvPr>
        </p:nvSpPr>
        <p:spPr>
          <a:xfrm>
            <a:off x="0" y="-75369"/>
            <a:ext cx="10515600" cy="1325563"/>
          </a:xfrm>
        </p:spPr>
        <p:txBody>
          <a:bodyPr/>
          <a:lstStyle/>
          <a:p>
            <a:r>
              <a:rPr lang="en-AU" dirty="0"/>
              <a:t>Ninth Day </a:t>
            </a:r>
            <a:r>
              <a:rPr lang="en-AU" sz="2800" dirty="0"/>
              <a:t>3/9/2024</a:t>
            </a:r>
            <a:endParaRPr lang="en-AU" dirty="0"/>
          </a:p>
        </p:txBody>
      </p:sp>
      <p:sp>
        <p:nvSpPr>
          <p:cNvPr id="3" name="Content Placeholder 2">
            <a:extLst>
              <a:ext uri="{FF2B5EF4-FFF2-40B4-BE49-F238E27FC236}">
                <a16:creationId xmlns:a16="http://schemas.microsoft.com/office/drawing/2014/main" id="{D1B78D03-1EC6-E06E-622A-2F4EE111FC0E}"/>
              </a:ext>
            </a:extLst>
          </p:cNvPr>
          <p:cNvSpPr>
            <a:spLocks noGrp="1"/>
          </p:cNvSpPr>
          <p:nvPr>
            <p:ph idx="1"/>
          </p:nvPr>
        </p:nvSpPr>
        <p:spPr>
          <a:xfrm>
            <a:off x="0" y="1324367"/>
            <a:ext cx="4838700" cy="4351338"/>
          </a:xfrm>
        </p:spPr>
        <p:txBody>
          <a:bodyPr>
            <a:normAutofit fontScale="70000" lnSpcReduction="20000"/>
          </a:bodyPr>
          <a:lstStyle/>
          <a:p>
            <a:r>
              <a:rPr lang="en-AU" dirty="0"/>
              <a:t>Slash attack is done, I didn’t realise it would act the way it does but I like it more to be honest. Something keeps him moving constantly until he slashes which makes it look like there's a big attack coming.</a:t>
            </a:r>
          </a:p>
          <a:p>
            <a:r>
              <a:rPr lang="en-AU" dirty="0"/>
              <a:t>Tongue is mostly complete, had the idea to make the tongue length act as a wall and allow players to stand on it but at the moment I couldn’t figure out how to get the wall collision to not check for the length when I had it as a child.</a:t>
            </a:r>
          </a:p>
          <a:p>
            <a:r>
              <a:rPr lang="en-AU" dirty="0"/>
              <a:t>Had no idea how to make a line attack so I ended up making him fire mirages of himself towards the target.</a:t>
            </a:r>
          </a:p>
          <a:p>
            <a:r>
              <a:rPr lang="en-AU" dirty="0"/>
              <a:t>Will make good sprites for attacks later on.</a:t>
            </a:r>
          </a:p>
        </p:txBody>
      </p:sp>
      <p:pic>
        <p:nvPicPr>
          <p:cNvPr id="5" name="Picture 4">
            <a:extLst>
              <a:ext uri="{FF2B5EF4-FFF2-40B4-BE49-F238E27FC236}">
                <a16:creationId xmlns:a16="http://schemas.microsoft.com/office/drawing/2014/main" id="{D062A86F-C137-F443-0F4D-15428FA111EC}"/>
              </a:ext>
            </a:extLst>
          </p:cNvPr>
          <p:cNvPicPr>
            <a:picLocks noChangeAspect="1"/>
          </p:cNvPicPr>
          <p:nvPr/>
        </p:nvPicPr>
        <p:blipFill>
          <a:blip r:embed="rId2"/>
          <a:stretch>
            <a:fillRect/>
          </a:stretch>
        </p:blipFill>
        <p:spPr>
          <a:xfrm>
            <a:off x="8008994" y="-75369"/>
            <a:ext cx="4163100" cy="2749449"/>
          </a:xfrm>
          <a:prstGeom prst="rect">
            <a:avLst/>
          </a:prstGeom>
        </p:spPr>
      </p:pic>
      <p:pic>
        <p:nvPicPr>
          <p:cNvPr id="7" name="Picture 6">
            <a:extLst>
              <a:ext uri="{FF2B5EF4-FFF2-40B4-BE49-F238E27FC236}">
                <a16:creationId xmlns:a16="http://schemas.microsoft.com/office/drawing/2014/main" id="{FC207DDC-35D1-CF0B-4976-ABDA6EB346D2}"/>
              </a:ext>
            </a:extLst>
          </p:cNvPr>
          <p:cNvPicPr>
            <a:picLocks noChangeAspect="1"/>
          </p:cNvPicPr>
          <p:nvPr/>
        </p:nvPicPr>
        <p:blipFill>
          <a:blip r:embed="rId3"/>
          <a:stretch>
            <a:fillRect/>
          </a:stretch>
        </p:blipFill>
        <p:spPr>
          <a:xfrm>
            <a:off x="4446147" y="0"/>
            <a:ext cx="3562847" cy="1400370"/>
          </a:xfrm>
          <a:prstGeom prst="rect">
            <a:avLst/>
          </a:prstGeom>
        </p:spPr>
      </p:pic>
      <p:pic>
        <p:nvPicPr>
          <p:cNvPr id="9" name="Picture 8">
            <a:extLst>
              <a:ext uri="{FF2B5EF4-FFF2-40B4-BE49-F238E27FC236}">
                <a16:creationId xmlns:a16="http://schemas.microsoft.com/office/drawing/2014/main" id="{A6DE5BB2-7DA4-AE76-4EE0-FDDA54F23A15}"/>
              </a:ext>
            </a:extLst>
          </p:cNvPr>
          <p:cNvPicPr>
            <a:picLocks noChangeAspect="1"/>
          </p:cNvPicPr>
          <p:nvPr/>
        </p:nvPicPr>
        <p:blipFill>
          <a:blip r:embed="rId4"/>
          <a:stretch>
            <a:fillRect/>
          </a:stretch>
        </p:blipFill>
        <p:spPr>
          <a:xfrm>
            <a:off x="0" y="5599702"/>
            <a:ext cx="9202434" cy="1267002"/>
          </a:xfrm>
          <a:prstGeom prst="rect">
            <a:avLst/>
          </a:prstGeom>
        </p:spPr>
      </p:pic>
      <p:sp>
        <p:nvSpPr>
          <p:cNvPr id="10" name="Content Placeholder 2">
            <a:extLst>
              <a:ext uri="{FF2B5EF4-FFF2-40B4-BE49-F238E27FC236}">
                <a16:creationId xmlns:a16="http://schemas.microsoft.com/office/drawing/2014/main" id="{12BFF92F-DEF2-AF98-FDFF-E74301395107}"/>
              </a:ext>
            </a:extLst>
          </p:cNvPr>
          <p:cNvSpPr txBox="1">
            <a:spLocks/>
          </p:cNvSpPr>
          <p:nvPr/>
        </p:nvSpPr>
        <p:spPr>
          <a:xfrm>
            <a:off x="8310133" y="2866122"/>
            <a:ext cx="3560821" cy="29312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400" dirty="0"/>
              <a:t>Checklist of things to accomplish by the end:</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2 player local multiplayer</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10 different levels of increasing difficulty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walks back and forth along a platform</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chases the players</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Interesting story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Charged Jump mechanic</a:t>
            </a:r>
          </a:p>
          <a:p>
            <a:pPr marL="342900" indent="-342900">
              <a:lnSpc>
                <a:spcPct val="107000"/>
              </a:lnSpc>
              <a:spcAft>
                <a:spcPts val="800"/>
              </a:spcAft>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Buttons and Blockades that are colour coded </a:t>
            </a:r>
          </a:p>
          <a:p>
            <a:pPr marL="0" indent="0">
              <a:buFont typeface="Arial" panose="020B0604020202020204" pitchFamily="34" charset="0"/>
              <a:buNone/>
            </a:pPr>
            <a:endParaRPr lang="en-AU" sz="1800" dirty="0"/>
          </a:p>
        </p:txBody>
      </p:sp>
    </p:spTree>
    <p:extLst>
      <p:ext uri="{BB962C8B-B14F-4D97-AF65-F5344CB8AC3E}">
        <p14:creationId xmlns:p14="http://schemas.microsoft.com/office/powerpoint/2010/main" val="4164018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F8BA0-470E-03E3-FABB-4DB656F068AE}"/>
              </a:ext>
            </a:extLst>
          </p:cNvPr>
          <p:cNvSpPr>
            <a:spLocks noGrp="1"/>
          </p:cNvSpPr>
          <p:nvPr>
            <p:ph type="title"/>
          </p:nvPr>
        </p:nvSpPr>
        <p:spPr/>
        <p:txBody>
          <a:bodyPr/>
          <a:lstStyle/>
          <a:p>
            <a:r>
              <a:rPr lang="en-AU" dirty="0"/>
              <a:t>Tenth Day </a:t>
            </a:r>
            <a:r>
              <a:rPr lang="en-AU" sz="2400" dirty="0"/>
              <a:t>5/9/2024 </a:t>
            </a:r>
          </a:p>
        </p:txBody>
      </p:sp>
      <p:sp>
        <p:nvSpPr>
          <p:cNvPr id="3" name="Content Placeholder 2">
            <a:extLst>
              <a:ext uri="{FF2B5EF4-FFF2-40B4-BE49-F238E27FC236}">
                <a16:creationId xmlns:a16="http://schemas.microsoft.com/office/drawing/2014/main" id="{06F89CF8-DD7E-22E3-3355-98F26D8F449B}"/>
              </a:ext>
            </a:extLst>
          </p:cNvPr>
          <p:cNvSpPr>
            <a:spLocks noGrp="1"/>
          </p:cNvSpPr>
          <p:nvPr>
            <p:ph idx="1"/>
          </p:nvPr>
        </p:nvSpPr>
        <p:spPr>
          <a:xfrm>
            <a:off x="685801" y="1558131"/>
            <a:ext cx="5543550" cy="4351338"/>
          </a:xfrm>
        </p:spPr>
        <p:txBody>
          <a:bodyPr/>
          <a:lstStyle/>
          <a:p>
            <a:r>
              <a:rPr lang="en-AU" dirty="0"/>
              <a:t>Added slash animation to the slash attack</a:t>
            </a:r>
          </a:p>
          <a:p>
            <a:r>
              <a:rPr lang="en-AU" dirty="0"/>
              <a:t>Turned the tongue into a nice circle</a:t>
            </a:r>
          </a:p>
          <a:p>
            <a:r>
              <a:rPr lang="en-AU" dirty="0"/>
              <a:t>Used a parent to have for all walls. This allows me to have the tip collide with the platforms but not the length of its own tongue, so the players can walk on the tongue.</a:t>
            </a:r>
          </a:p>
          <a:p>
            <a:endParaRPr lang="en-AU" dirty="0"/>
          </a:p>
        </p:txBody>
      </p:sp>
      <p:pic>
        <p:nvPicPr>
          <p:cNvPr id="5" name="Picture 4">
            <a:extLst>
              <a:ext uri="{FF2B5EF4-FFF2-40B4-BE49-F238E27FC236}">
                <a16:creationId xmlns:a16="http://schemas.microsoft.com/office/drawing/2014/main" id="{8C77E060-B100-3947-FC9E-B2AB97D153F9}"/>
              </a:ext>
            </a:extLst>
          </p:cNvPr>
          <p:cNvPicPr>
            <a:picLocks noChangeAspect="1"/>
          </p:cNvPicPr>
          <p:nvPr/>
        </p:nvPicPr>
        <p:blipFill>
          <a:blip r:embed="rId2"/>
          <a:stretch>
            <a:fillRect/>
          </a:stretch>
        </p:blipFill>
        <p:spPr>
          <a:xfrm>
            <a:off x="7272169" y="65926"/>
            <a:ext cx="4679578" cy="3393378"/>
          </a:xfrm>
          <a:prstGeom prst="rect">
            <a:avLst/>
          </a:prstGeom>
        </p:spPr>
      </p:pic>
      <p:pic>
        <p:nvPicPr>
          <p:cNvPr id="7" name="Picture 6">
            <a:extLst>
              <a:ext uri="{FF2B5EF4-FFF2-40B4-BE49-F238E27FC236}">
                <a16:creationId xmlns:a16="http://schemas.microsoft.com/office/drawing/2014/main" id="{41648C97-2503-437A-B705-E5CFA59D1382}"/>
              </a:ext>
            </a:extLst>
          </p:cNvPr>
          <p:cNvPicPr>
            <a:picLocks noChangeAspect="1"/>
          </p:cNvPicPr>
          <p:nvPr/>
        </p:nvPicPr>
        <p:blipFill>
          <a:blip r:embed="rId3"/>
          <a:stretch>
            <a:fillRect/>
          </a:stretch>
        </p:blipFill>
        <p:spPr>
          <a:xfrm>
            <a:off x="10696451" y="3747458"/>
            <a:ext cx="1314698" cy="1325563"/>
          </a:xfrm>
          <a:prstGeom prst="rect">
            <a:avLst/>
          </a:prstGeom>
        </p:spPr>
      </p:pic>
      <p:pic>
        <p:nvPicPr>
          <p:cNvPr id="9" name="Picture 8">
            <a:extLst>
              <a:ext uri="{FF2B5EF4-FFF2-40B4-BE49-F238E27FC236}">
                <a16:creationId xmlns:a16="http://schemas.microsoft.com/office/drawing/2014/main" id="{645CFC31-C8A7-D9D1-9342-9EED1A6C404A}"/>
              </a:ext>
            </a:extLst>
          </p:cNvPr>
          <p:cNvPicPr>
            <a:picLocks noChangeAspect="1"/>
          </p:cNvPicPr>
          <p:nvPr/>
        </p:nvPicPr>
        <p:blipFill>
          <a:blip r:embed="rId4"/>
          <a:stretch>
            <a:fillRect/>
          </a:stretch>
        </p:blipFill>
        <p:spPr>
          <a:xfrm>
            <a:off x="9604052" y="3866079"/>
            <a:ext cx="972123" cy="974862"/>
          </a:xfrm>
          <a:prstGeom prst="rect">
            <a:avLst/>
          </a:prstGeom>
        </p:spPr>
      </p:pic>
      <p:sp>
        <p:nvSpPr>
          <p:cNvPr id="10" name="Content Placeholder 2">
            <a:extLst>
              <a:ext uri="{FF2B5EF4-FFF2-40B4-BE49-F238E27FC236}">
                <a16:creationId xmlns:a16="http://schemas.microsoft.com/office/drawing/2014/main" id="{E904A4C2-09A4-7A6B-5599-220CB5E3D1A1}"/>
              </a:ext>
            </a:extLst>
          </p:cNvPr>
          <p:cNvSpPr txBox="1">
            <a:spLocks/>
          </p:cNvSpPr>
          <p:nvPr/>
        </p:nvSpPr>
        <p:spPr>
          <a:xfrm>
            <a:off x="6229351" y="3733800"/>
            <a:ext cx="3560821" cy="29312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400" dirty="0"/>
              <a:t>Checklist of things to accomplish by the end:</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2 player local multiplayer</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10 different levels of increasing difficulty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walks back and forth along a platform</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chases the players</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Interesting story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Charged Jump mechanic</a:t>
            </a:r>
          </a:p>
          <a:p>
            <a:pPr marL="342900" indent="-342900">
              <a:lnSpc>
                <a:spcPct val="107000"/>
              </a:lnSpc>
              <a:spcAft>
                <a:spcPts val="800"/>
              </a:spcAft>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Buttons and Blockades that are colour coded </a:t>
            </a:r>
          </a:p>
          <a:p>
            <a:pPr marL="0" indent="0">
              <a:buFont typeface="Arial" panose="020B0604020202020204" pitchFamily="34" charset="0"/>
              <a:buNone/>
            </a:pPr>
            <a:endParaRPr lang="en-AU" sz="1800" dirty="0"/>
          </a:p>
        </p:txBody>
      </p:sp>
    </p:spTree>
    <p:extLst>
      <p:ext uri="{BB962C8B-B14F-4D97-AF65-F5344CB8AC3E}">
        <p14:creationId xmlns:p14="http://schemas.microsoft.com/office/powerpoint/2010/main" val="748114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E847B-A9FD-7B92-6304-CA192035E071}"/>
              </a:ext>
            </a:extLst>
          </p:cNvPr>
          <p:cNvSpPr>
            <a:spLocks noGrp="1"/>
          </p:cNvSpPr>
          <p:nvPr>
            <p:ph type="title"/>
          </p:nvPr>
        </p:nvSpPr>
        <p:spPr>
          <a:xfrm>
            <a:off x="114300" y="219759"/>
            <a:ext cx="10515600" cy="1325563"/>
          </a:xfrm>
        </p:spPr>
        <p:txBody>
          <a:bodyPr/>
          <a:lstStyle/>
          <a:p>
            <a:r>
              <a:rPr lang="en-AU" dirty="0"/>
              <a:t>Eleventh and Twelfth Days </a:t>
            </a:r>
            <a:r>
              <a:rPr lang="en-AU" sz="2400" dirty="0"/>
              <a:t>10/9/2024 and 12/9/2024</a:t>
            </a:r>
          </a:p>
        </p:txBody>
      </p:sp>
      <p:sp>
        <p:nvSpPr>
          <p:cNvPr id="3" name="Content Placeholder 2">
            <a:extLst>
              <a:ext uri="{FF2B5EF4-FFF2-40B4-BE49-F238E27FC236}">
                <a16:creationId xmlns:a16="http://schemas.microsoft.com/office/drawing/2014/main" id="{03EA987E-DDD5-7886-E94B-59DC94A0D4C8}"/>
              </a:ext>
            </a:extLst>
          </p:cNvPr>
          <p:cNvSpPr>
            <a:spLocks noGrp="1"/>
          </p:cNvSpPr>
          <p:nvPr>
            <p:ph idx="1"/>
          </p:nvPr>
        </p:nvSpPr>
        <p:spPr>
          <a:xfrm>
            <a:off x="200026" y="1482725"/>
            <a:ext cx="4133473" cy="4594225"/>
          </a:xfrm>
        </p:spPr>
        <p:txBody>
          <a:bodyPr>
            <a:normAutofit fontScale="77500" lnSpcReduction="20000"/>
          </a:bodyPr>
          <a:lstStyle/>
          <a:p>
            <a:r>
              <a:rPr lang="en-AU" dirty="0"/>
              <a:t>Added second phase with attacks  that turn the first phase look like a cake walk</a:t>
            </a:r>
          </a:p>
          <a:p>
            <a:r>
              <a:rPr lang="en-AU" dirty="0"/>
              <a:t>Slash attack is the same so far in second phase</a:t>
            </a:r>
          </a:p>
          <a:p>
            <a:r>
              <a:rPr lang="en-AU" dirty="0"/>
              <a:t>Tongue attack has three tongues now with pathfinding. One for each player and another for whoever is closest</a:t>
            </a:r>
          </a:p>
          <a:p>
            <a:r>
              <a:rPr lang="en-AU" dirty="0"/>
              <a:t>Mirage attack now does three bursts of creating five mirages around the edge of the stage</a:t>
            </a:r>
          </a:p>
          <a:p>
            <a:r>
              <a:rPr lang="en-AU" dirty="0"/>
              <a:t>To balance these attacks each one takes up differing amounts of attacks so he will attack less if he uses more difficult attacks</a:t>
            </a:r>
          </a:p>
          <a:p>
            <a:endParaRPr lang="en-AU" dirty="0"/>
          </a:p>
        </p:txBody>
      </p:sp>
      <p:sp>
        <p:nvSpPr>
          <p:cNvPr id="4" name="Content Placeholder 2">
            <a:extLst>
              <a:ext uri="{FF2B5EF4-FFF2-40B4-BE49-F238E27FC236}">
                <a16:creationId xmlns:a16="http://schemas.microsoft.com/office/drawing/2014/main" id="{665877EE-A10B-446D-AAB0-96717B451A81}"/>
              </a:ext>
            </a:extLst>
          </p:cNvPr>
          <p:cNvSpPr txBox="1">
            <a:spLocks/>
          </p:cNvSpPr>
          <p:nvPr/>
        </p:nvSpPr>
        <p:spPr>
          <a:xfrm>
            <a:off x="4213860" y="3847349"/>
            <a:ext cx="3560821" cy="29312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400" dirty="0"/>
              <a:t>Checklist of things to accomplish by the end:</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2 player local multiplayer</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10 different levels of increasing difficulty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walks back and forth along a platform</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chases the players</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Interesting story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Charged Jump mechanic</a:t>
            </a:r>
          </a:p>
          <a:p>
            <a:pPr marL="342900" indent="-342900">
              <a:lnSpc>
                <a:spcPct val="107000"/>
              </a:lnSpc>
              <a:spcAft>
                <a:spcPts val="800"/>
              </a:spcAft>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Buttons and Blockades that are colour coded </a:t>
            </a:r>
          </a:p>
          <a:p>
            <a:pPr marL="0" indent="0">
              <a:buFont typeface="Arial" panose="020B0604020202020204" pitchFamily="34" charset="0"/>
              <a:buNone/>
            </a:pPr>
            <a:endParaRPr lang="en-AU" sz="1800" dirty="0"/>
          </a:p>
        </p:txBody>
      </p:sp>
      <p:pic>
        <p:nvPicPr>
          <p:cNvPr id="6" name="Picture 5">
            <a:extLst>
              <a:ext uri="{FF2B5EF4-FFF2-40B4-BE49-F238E27FC236}">
                <a16:creationId xmlns:a16="http://schemas.microsoft.com/office/drawing/2014/main" id="{0C13C3B0-E973-12E7-78B3-52120257E6B4}"/>
              </a:ext>
            </a:extLst>
          </p:cNvPr>
          <p:cNvPicPr>
            <a:picLocks noChangeAspect="1"/>
          </p:cNvPicPr>
          <p:nvPr/>
        </p:nvPicPr>
        <p:blipFill>
          <a:blip r:embed="rId2"/>
          <a:stretch>
            <a:fillRect/>
          </a:stretch>
        </p:blipFill>
        <p:spPr>
          <a:xfrm>
            <a:off x="9598116" y="1594348"/>
            <a:ext cx="2279559" cy="2253001"/>
          </a:xfrm>
          <a:prstGeom prst="rect">
            <a:avLst/>
          </a:prstGeom>
        </p:spPr>
      </p:pic>
      <p:pic>
        <p:nvPicPr>
          <p:cNvPr id="8" name="Picture 7">
            <a:extLst>
              <a:ext uri="{FF2B5EF4-FFF2-40B4-BE49-F238E27FC236}">
                <a16:creationId xmlns:a16="http://schemas.microsoft.com/office/drawing/2014/main" id="{76001AE7-941D-F00A-A016-45DC9DA6D3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74681" y="4525616"/>
            <a:ext cx="4455422" cy="2253000"/>
          </a:xfrm>
          <a:prstGeom prst="rect">
            <a:avLst/>
          </a:prstGeom>
        </p:spPr>
      </p:pic>
      <p:pic>
        <p:nvPicPr>
          <p:cNvPr id="10" name="Picture 9">
            <a:extLst>
              <a:ext uri="{FF2B5EF4-FFF2-40B4-BE49-F238E27FC236}">
                <a16:creationId xmlns:a16="http://schemas.microsoft.com/office/drawing/2014/main" id="{1F7A38F2-12E3-310C-2806-58345C3C50A8}"/>
              </a:ext>
            </a:extLst>
          </p:cNvPr>
          <p:cNvPicPr>
            <a:picLocks noChangeAspect="1"/>
          </p:cNvPicPr>
          <p:nvPr/>
        </p:nvPicPr>
        <p:blipFill>
          <a:blip r:embed="rId4"/>
          <a:stretch>
            <a:fillRect/>
          </a:stretch>
        </p:blipFill>
        <p:spPr>
          <a:xfrm>
            <a:off x="5055685" y="1323435"/>
            <a:ext cx="4133473" cy="2370484"/>
          </a:xfrm>
          <a:prstGeom prst="rect">
            <a:avLst/>
          </a:prstGeom>
        </p:spPr>
      </p:pic>
    </p:spTree>
    <p:extLst>
      <p:ext uri="{BB962C8B-B14F-4D97-AF65-F5344CB8AC3E}">
        <p14:creationId xmlns:p14="http://schemas.microsoft.com/office/powerpoint/2010/main" val="4088256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0684-FB3F-047E-5075-452CE89563D1}"/>
              </a:ext>
            </a:extLst>
          </p:cNvPr>
          <p:cNvSpPr>
            <a:spLocks noGrp="1"/>
          </p:cNvSpPr>
          <p:nvPr>
            <p:ph type="title"/>
          </p:nvPr>
        </p:nvSpPr>
        <p:spPr>
          <a:xfrm>
            <a:off x="66675" y="76201"/>
            <a:ext cx="12125325" cy="1614488"/>
          </a:xfrm>
        </p:spPr>
        <p:txBody>
          <a:bodyPr>
            <a:normAutofit/>
          </a:bodyPr>
          <a:lstStyle/>
          <a:p>
            <a:r>
              <a:rPr lang="en-AU" dirty="0"/>
              <a:t>Thirteenth and Fourteenth Days 17/9/24 &amp; 19/9/24</a:t>
            </a:r>
          </a:p>
        </p:txBody>
      </p:sp>
      <p:sp>
        <p:nvSpPr>
          <p:cNvPr id="3" name="Content Placeholder 2">
            <a:extLst>
              <a:ext uri="{FF2B5EF4-FFF2-40B4-BE49-F238E27FC236}">
                <a16:creationId xmlns:a16="http://schemas.microsoft.com/office/drawing/2014/main" id="{0EE985D4-EB2C-0EF2-F055-4A1CEB72C649}"/>
              </a:ext>
            </a:extLst>
          </p:cNvPr>
          <p:cNvSpPr>
            <a:spLocks noGrp="1"/>
          </p:cNvSpPr>
          <p:nvPr>
            <p:ph idx="1"/>
          </p:nvPr>
        </p:nvSpPr>
        <p:spPr>
          <a:xfrm>
            <a:off x="209550" y="1304925"/>
            <a:ext cx="4295775" cy="5314950"/>
          </a:xfrm>
        </p:spPr>
        <p:txBody>
          <a:bodyPr>
            <a:normAutofit lnSpcReduction="10000"/>
          </a:bodyPr>
          <a:lstStyle/>
          <a:p>
            <a:r>
              <a:rPr lang="en-AU" sz="2000" dirty="0"/>
              <a:t>Finished boss fight up mechanically and tweaked the attack amount, changing the amount of attacks consumed by each attack. This makes harder to dodge attacks consume the boss’s ‘stamina’ quicker, so surviving harder attacks makes the fight shorter</a:t>
            </a:r>
          </a:p>
          <a:p>
            <a:r>
              <a:rPr lang="en-AU" sz="2000" dirty="0"/>
              <a:t>Began adding sound to his attacks as polish</a:t>
            </a:r>
          </a:p>
          <a:p>
            <a:r>
              <a:rPr lang="en-AU" sz="2000" dirty="0"/>
              <a:t>Added multiple endings, including an ending where you kill the boss by sending him to hell in a rocket, one where you wait for him to get too tired to fight, a freaky ending, and a super-secret add-on to the killing ending. Each has its own requirements for unlocking.</a:t>
            </a:r>
          </a:p>
          <a:p>
            <a:endParaRPr lang="en-AU" dirty="0"/>
          </a:p>
        </p:txBody>
      </p:sp>
      <p:sp>
        <p:nvSpPr>
          <p:cNvPr id="4" name="Content Placeholder 2">
            <a:extLst>
              <a:ext uri="{FF2B5EF4-FFF2-40B4-BE49-F238E27FC236}">
                <a16:creationId xmlns:a16="http://schemas.microsoft.com/office/drawing/2014/main" id="{BEBF8BA6-2364-C184-36C1-F074627A9857}"/>
              </a:ext>
            </a:extLst>
          </p:cNvPr>
          <p:cNvSpPr txBox="1">
            <a:spLocks/>
          </p:cNvSpPr>
          <p:nvPr/>
        </p:nvSpPr>
        <p:spPr>
          <a:xfrm>
            <a:off x="4472530" y="3962400"/>
            <a:ext cx="3560821" cy="29312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400" dirty="0"/>
              <a:t>Checklist of things to accomplish by the end:</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2 player local multiplayer</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10 different levels of increasing difficulty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walks back and forth along a platform</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chases the players</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Interesting story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Charged Jump mechanic</a:t>
            </a:r>
          </a:p>
          <a:p>
            <a:pPr marL="342900" indent="-342900">
              <a:lnSpc>
                <a:spcPct val="107000"/>
              </a:lnSpc>
              <a:spcAft>
                <a:spcPts val="800"/>
              </a:spcAft>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Buttons and Blockades that are colour coded </a:t>
            </a:r>
          </a:p>
          <a:p>
            <a:pPr marL="0" indent="0">
              <a:buFont typeface="Arial" panose="020B0604020202020204" pitchFamily="34" charset="0"/>
              <a:buNone/>
            </a:pPr>
            <a:endParaRPr lang="en-AU" sz="1800" dirty="0"/>
          </a:p>
        </p:txBody>
      </p:sp>
      <p:pic>
        <p:nvPicPr>
          <p:cNvPr id="6" name="Picture 5">
            <a:extLst>
              <a:ext uri="{FF2B5EF4-FFF2-40B4-BE49-F238E27FC236}">
                <a16:creationId xmlns:a16="http://schemas.microsoft.com/office/drawing/2014/main" id="{F3155D00-DE89-1572-A7B7-6FDB473C4BE1}"/>
              </a:ext>
            </a:extLst>
          </p:cNvPr>
          <p:cNvPicPr>
            <a:picLocks noChangeAspect="1"/>
          </p:cNvPicPr>
          <p:nvPr/>
        </p:nvPicPr>
        <p:blipFill>
          <a:blip r:embed="rId2"/>
          <a:stretch>
            <a:fillRect/>
          </a:stretch>
        </p:blipFill>
        <p:spPr>
          <a:xfrm>
            <a:off x="7283934" y="1304925"/>
            <a:ext cx="4413074" cy="2514600"/>
          </a:xfrm>
          <a:prstGeom prst="rect">
            <a:avLst/>
          </a:prstGeom>
        </p:spPr>
      </p:pic>
      <p:pic>
        <p:nvPicPr>
          <p:cNvPr id="8" name="Picture 7">
            <a:extLst>
              <a:ext uri="{FF2B5EF4-FFF2-40B4-BE49-F238E27FC236}">
                <a16:creationId xmlns:a16="http://schemas.microsoft.com/office/drawing/2014/main" id="{D8861056-34F1-3AAE-F427-52A6D65FF173}"/>
              </a:ext>
            </a:extLst>
          </p:cNvPr>
          <p:cNvPicPr>
            <a:picLocks noChangeAspect="1"/>
          </p:cNvPicPr>
          <p:nvPr/>
        </p:nvPicPr>
        <p:blipFill>
          <a:blip r:embed="rId3"/>
          <a:stretch>
            <a:fillRect/>
          </a:stretch>
        </p:blipFill>
        <p:spPr>
          <a:xfrm>
            <a:off x="4928879" y="1395073"/>
            <a:ext cx="1850834" cy="2033927"/>
          </a:xfrm>
          <a:prstGeom prst="rect">
            <a:avLst/>
          </a:prstGeom>
        </p:spPr>
      </p:pic>
    </p:spTree>
    <p:extLst>
      <p:ext uri="{BB962C8B-B14F-4D97-AF65-F5344CB8AC3E}">
        <p14:creationId xmlns:p14="http://schemas.microsoft.com/office/powerpoint/2010/main" val="1668517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E4668-FFA5-44E7-06FA-1E0BCEE6F512}"/>
              </a:ext>
            </a:extLst>
          </p:cNvPr>
          <p:cNvSpPr>
            <a:spLocks noGrp="1"/>
          </p:cNvSpPr>
          <p:nvPr>
            <p:ph type="title"/>
          </p:nvPr>
        </p:nvSpPr>
        <p:spPr>
          <a:xfrm>
            <a:off x="190500" y="365125"/>
            <a:ext cx="11163300" cy="1325563"/>
          </a:xfrm>
        </p:spPr>
        <p:txBody>
          <a:bodyPr/>
          <a:lstStyle/>
          <a:p>
            <a:r>
              <a:rPr lang="en-AU" dirty="0"/>
              <a:t>Fifteenth and Sixteenth Days 24/9/24 &amp; 26/9/24</a:t>
            </a:r>
          </a:p>
        </p:txBody>
      </p:sp>
      <p:sp>
        <p:nvSpPr>
          <p:cNvPr id="3" name="Content Placeholder 2">
            <a:extLst>
              <a:ext uri="{FF2B5EF4-FFF2-40B4-BE49-F238E27FC236}">
                <a16:creationId xmlns:a16="http://schemas.microsoft.com/office/drawing/2014/main" id="{55A1AF63-7C43-DBE2-E748-0B3A02A5D9F5}"/>
              </a:ext>
            </a:extLst>
          </p:cNvPr>
          <p:cNvSpPr>
            <a:spLocks noGrp="1"/>
          </p:cNvSpPr>
          <p:nvPr>
            <p:ph idx="1"/>
          </p:nvPr>
        </p:nvSpPr>
        <p:spPr>
          <a:xfrm>
            <a:off x="0" y="1462086"/>
            <a:ext cx="4239410" cy="5395914"/>
          </a:xfrm>
        </p:spPr>
        <p:txBody>
          <a:bodyPr>
            <a:normAutofit fontScale="85000" lnSpcReduction="20000"/>
          </a:bodyPr>
          <a:lstStyle/>
          <a:p>
            <a:r>
              <a:rPr lang="en-AU" dirty="0"/>
              <a:t>Added sound to the things I forgot to last time</a:t>
            </a:r>
          </a:p>
          <a:p>
            <a:r>
              <a:rPr lang="en-AU" dirty="0"/>
              <a:t>Made a sound that the flies play that gets louder the closer a player gets to it using gain and distance variables.</a:t>
            </a:r>
          </a:p>
          <a:p>
            <a:r>
              <a:rPr lang="en-AU" dirty="0"/>
              <a:t>Began adding a story through the samurai frog who becomes the bad guy at the end</a:t>
            </a:r>
          </a:p>
          <a:p>
            <a:r>
              <a:rPr lang="en-AU" dirty="0"/>
              <a:t>Dialogue system added to let the player talk to the samurai and he will explain how things work, how to jump around, and can hint on beating the level</a:t>
            </a:r>
          </a:p>
        </p:txBody>
      </p:sp>
      <p:pic>
        <p:nvPicPr>
          <p:cNvPr id="5" name="Picture 4">
            <a:extLst>
              <a:ext uri="{FF2B5EF4-FFF2-40B4-BE49-F238E27FC236}">
                <a16:creationId xmlns:a16="http://schemas.microsoft.com/office/drawing/2014/main" id="{F5BA2AD1-FC02-0A27-BC20-9E4A31B5C13F}"/>
              </a:ext>
            </a:extLst>
          </p:cNvPr>
          <p:cNvPicPr>
            <a:picLocks noChangeAspect="1"/>
          </p:cNvPicPr>
          <p:nvPr/>
        </p:nvPicPr>
        <p:blipFill>
          <a:blip r:embed="rId2"/>
          <a:stretch>
            <a:fillRect/>
          </a:stretch>
        </p:blipFill>
        <p:spPr>
          <a:xfrm>
            <a:off x="8893691" y="1427416"/>
            <a:ext cx="3298309" cy="2089153"/>
          </a:xfrm>
          <a:prstGeom prst="rect">
            <a:avLst/>
          </a:prstGeom>
        </p:spPr>
      </p:pic>
      <p:pic>
        <p:nvPicPr>
          <p:cNvPr id="7" name="Picture 6">
            <a:extLst>
              <a:ext uri="{FF2B5EF4-FFF2-40B4-BE49-F238E27FC236}">
                <a16:creationId xmlns:a16="http://schemas.microsoft.com/office/drawing/2014/main" id="{10B8F9B7-6DC7-29D6-D687-7FB2EA2503A5}"/>
              </a:ext>
            </a:extLst>
          </p:cNvPr>
          <p:cNvPicPr>
            <a:picLocks noChangeAspect="1"/>
          </p:cNvPicPr>
          <p:nvPr/>
        </p:nvPicPr>
        <p:blipFill>
          <a:blip r:embed="rId3"/>
          <a:stretch>
            <a:fillRect/>
          </a:stretch>
        </p:blipFill>
        <p:spPr>
          <a:xfrm>
            <a:off x="7344671" y="4258391"/>
            <a:ext cx="4772025" cy="2089152"/>
          </a:xfrm>
          <a:prstGeom prst="rect">
            <a:avLst/>
          </a:prstGeom>
        </p:spPr>
      </p:pic>
      <p:pic>
        <p:nvPicPr>
          <p:cNvPr id="9" name="Picture 8">
            <a:extLst>
              <a:ext uri="{FF2B5EF4-FFF2-40B4-BE49-F238E27FC236}">
                <a16:creationId xmlns:a16="http://schemas.microsoft.com/office/drawing/2014/main" id="{A5153112-F6CF-BF06-436F-60CC51D6B019}"/>
              </a:ext>
            </a:extLst>
          </p:cNvPr>
          <p:cNvPicPr>
            <a:picLocks noChangeAspect="1"/>
          </p:cNvPicPr>
          <p:nvPr/>
        </p:nvPicPr>
        <p:blipFill>
          <a:blip r:embed="rId4"/>
          <a:stretch>
            <a:fillRect/>
          </a:stretch>
        </p:blipFill>
        <p:spPr>
          <a:xfrm>
            <a:off x="4407849" y="1555033"/>
            <a:ext cx="4317402" cy="2178720"/>
          </a:xfrm>
          <a:prstGeom prst="rect">
            <a:avLst/>
          </a:prstGeom>
        </p:spPr>
      </p:pic>
      <p:sp>
        <p:nvSpPr>
          <p:cNvPr id="10" name="Content Placeholder 2">
            <a:extLst>
              <a:ext uri="{FF2B5EF4-FFF2-40B4-BE49-F238E27FC236}">
                <a16:creationId xmlns:a16="http://schemas.microsoft.com/office/drawing/2014/main" id="{DDDEA2D4-178A-A677-C204-F66685301B95}"/>
              </a:ext>
            </a:extLst>
          </p:cNvPr>
          <p:cNvSpPr txBox="1">
            <a:spLocks/>
          </p:cNvSpPr>
          <p:nvPr/>
        </p:nvSpPr>
        <p:spPr>
          <a:xfrm>
            <a:off x="4149801" y="3930280"/>
            <a:ext cx="3560821" cy="29312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400" dirty="0"/>
              <a:t>Checklist of things to accomplish by the end:</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2 player local multiplayer</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10 different levels of increasing difficulty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walks back and forth along a platform</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chases the players</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Interesting story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Charged Jump mechanic</a:t>
            </a:r>
          </a:p>
          <a:p>
            <a:pPr marL="342900" indent="-342900">
              <a:lnSpc>
                <a:spcPct val="107000"/>
              </a:lnSpc>
              <a:spcAft>
                <a:spcPts val="800"/>
              </a:spcAft>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Buttons and Blockades that are colour coded </a:t>
            </a:r>
          </a:p>
          <a:p>
            <a:pPr marL="0" indent="0">
              <a:buFont typeface="Arial" panose="020B0604020202020204" pitchFamily="34" charset="0"/>
              <a:buNone/>
            </a:pPr>
            <a:endParaRPr lang="en-AU" sz="1800" dirty="0"/>
          </a:p>
        </p:txBody>
      </p:sp>
    </p:spTree>
    <p:extLst>
      <p:ext uri="{BB962C8B-B14F-4D97-AF65-F5344CB8AC3E}">
        <p14:creationId xmlns:p14="http://schemas.microsoft.com/office/powerpoint/2010/main" val="250768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0D5DA-A461-2219-C020-97C5AE161964}"/>
              </a:ext>
            </a:extLst>
          </p:cNvPr>
          <p:cNvSpPr>
            <a:spLocks noGrp="1"/>
          </p:cNvSpPr>
          <p:nvPr>
            <p:ph type="title"/>
          </p:nvPr>
        </p:nvSpPr>
        <p:spPr/>
        <p:txBody>
          <a:bodyPr/>
          <a:lstStyle/>
          <a:p>
            <a:r>
              <a:rPr lang="en-AU" dirty="0"/>
              <a:t>Seventeenth and Eighteenth Days 15/10/24 &amp;17/10/24</a:t>
            </a:r>
          </a:p>
        </p:txBody>
      </p:sp>
      <p:sp>
        <p:nvSpPr>
          <p:cNvPr id="3" name="Content Placeholder 2">
            <a:extLst>
              <a:ext uri="{FF2B5EF4-FFF2-40B4-BE49-F238E27FC236}">
                <a16:creationId xmlns:a16="http://schemas.microsoft.com/office/drawing/2014/main" id="{1ACE544E-9DB5-DE92-DE7B-956538A430D3}"/>
              </a:ext>
            </a:extLst>
          </p:cNvPr>
          <p:cNvSpPr>
            <a:spLocks noGrp="1"/>
          </p:cNvSpPr>
          <p:nvPr>
            <p:ph idx="1"/>
          </p:nvPr>
        </p:nvSpPr>
        <p:spPr/>
        <p:txBody>
          <a:bodyPr/>
          <a:lstStyle/>
          <a:p>
            <a:r>
              <a:rPr lang="en-AU" dirty="0"/>
              <a:t>Attempted to make music in the game</a:t>
            </a:r>
          </a:p>
          <a:p>
            <a:r>
              <a:rPr lang="en-AU" dirty="0"/>
              <a:t>Found cool songs for boss themes, the </a:t>
            </a:r>
            <a:r>
              <a:rPr lang="en-AU" dirty="0" err="1"/>
              <a:t>Molduga</a:t>
            </a:r>
            <a:r>
              <a:rPr lang="en-AU" dirty="0"/>
              <a:t> battle theme and </a:t>
            </a:r>
            <a:r>
              <a:rPr lang="en-AU" dirty="0" err="1"/>
              <a:t>Ganon</a:t>
            </a:r>
            <a:r>
              <a:rPr lang="en-AU" dirty="0"/>
              <a:t> battle theme each from the Legend of Zelda: Breath of the Wild</a:t>
            </a:r>
          </a:p>
          <a:p>
            <a:r>
              <a:rPr lang="en-AU" dirty="0"/>
              <a:t>Fun songs for the non-boss levels, Animal Crossing main theme and the Underground song from Terraria</a:t>
            </a:r>
          </a:p>
          <a:p>
            <a:r>
              <a:rPr lang="en-AU" dirty="0"/>
              <a:t>Couldn’t get it to work, will do next Tuesday.</a:t>
            </a:r>
          </a:p>
        </p:txBody>
      </p:sp>
    </p:spTree>
    <p:extLst>
      <p:ext uri="{BB962C8B-B14F-4D97-AF65-F5344CB8AC3E}">
        <p14:creationId xmlns:p14="http://schemas.microsoft.com/office/powerpoint/2010/main" val="174790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EDDCE-F45D-7F69-043A-1D3F31FFEC76}"/>
              </a:ext>
            </a:extLst>
          </p:cNvPr>
          <p:cNvSpPr>
            <a:spLocks noGrp="1"/>
          </p:cNvSpPr>
          <p:nvPr>
            <p:ph type="title"/>
          </p:nvPr>
        </p:nvSpPr>
        <p:spPr/>
        <p:txBody>
          <a:bodyPr/>
          <a:lstStyle/>
          <a:p>
            <a:r>
              <a:rPr lang="en-AU" dirty="0"/>
              <a:t>Nineteenth Day 31/10/24</a:t>
            </a:r>
          </a:p>
        </p:txBody>
      </p:sp>
      <p:sp>
        <p:nvSpPr>
          <p:cNvPr id="3" name="Content Placeholder 2">
            <a:extLst>
              <a:ext uri="{FF2B5EF4-FFF2-40B4-BE49-F238E27FC236}">
                <a16:creationId xmlns:a16="http://schemas.microsoft.com/office/drawing/2014/main" id="{6435971B-FCF9-B23E-305E-BD57DC635477}"/>
              </a:ext>
            </a:extLst>
          </p:cNvPr>
          <p:cNvSpPr>
            <a:spLocks noGrp="1"/>
          </p:cNvSpPr>
          <p:nvPr>
            <p:ph idx="1"/>
          </p:nvPr>
        </p:nvSpPr>
        <p:spPr/>
        <p:txBody>
          <a:bodyPr/>
          <a:lstStyle/>
          <a:p>
            <a:r>
              <a:rPr lang="en-AU" dirty="0"/>
              <a:t>Finished adding sound effects </a:t>
            </a:r>
          </a:p>
          <a:p>
            <a:r>
              <a:rPr lang="en-AU" dirty="0"/>
              <a:t>Made boss tongue last less time so it doesn’t kill you immediately</a:t>
            </a:r>
          </a:p>
          <a:p>
            <a:r>
              <a:rPr lang="en-AU" dirty="0"/>
              <a:t>Changed sprite of blockades because they were ugly</a:t>
            </a:r>
          </a:p>
        </p:txBody>
      </p:sp>
      <p:pic>
        <p:nvPicPr>
          <p:cNvPr id="5" name="Picture 4">
            <a:extLst>
              <a:ext uri="{FF2B5EF4-FFF2-40B4-BE49-F238E27FC236}">
                <a16:creationId xmlns:a16="http://schemas.microsoft.com/office/drawing/2014/main" id="{4A6E5BD0-67D4-2008-863B-FB44FB2077BE}"/>
              </a:ext>
            </a:extLst>
          </p:cNvPr>
          <p:cNvPicPr>
            <a:picLocks noChangeAspect="1"/>
          </p:cNvPicPr>
          <p:nvPr/>
        </p:nvPicPr>
        <p:blipFill>
          <a:blip r:embed="rId2"/>
          <a:stretch>
            <a:fillRect/>
          </a:stretch>
        </p:blipFill>
        <p:spPr>
          <a:xfrm>
            <a:off x="1443790" y="3559095"/>
            <a:ext cx="3160295" cy="3298905"/>
          </a:xfrm>
          <a:prstGeom prst="rect">
            <a:avLst/>
          </a:prstGeom>
        </p:spPr>
      </p:pic>
      <p:pic>
        <p:nvPicPr>
          <p:cNvPr id="7" name="Picture 6">
            <a:extLst>
              <a:ext uri="{FF2B5EF4-FFF2-40B4-BE49-F238E27FC236}">
                <a16:creationId xmlns:a16="http://schemas.microsoft.com/office/drawing/2014/main" id="{2047B6F8-3A76-9C23-37E4-1B2D3E861E3F}"/>
              </a:ext>
            </a:extLst>
          </p:cNvPr>
          <p:cNvPicPr>
            <a:picLocks noChangeAspect="1"/>
          </p:cNvPicPr>
          <p:nvPr/>
        </p:nvPicPr>
        <p:blipFill>
          <a:blip r:embed="rId3"/>
          <a:stretch>
            <a:fillRect/>
          </a:stretch>
        </p:blipFill>
        <p:spPr>
          <a:xfrm>
            <a:off x="5404507" y="3559095"/>
            <a:ext cx="3425831" cy="3348610"/>
          </a:xfrm>
          <a:prstGeom prst="rect">
            <a:avLst/>
          </a:prstGeom>
        </p:spPr>
      </p:pic>
    </p:spTree>
    <p:extLst>
      <p:ext uri="{BB962C8B-B14F-4D97-AF65-F5344CB8AC3E}">
        <p14:creationId xmlns:p14="http://schemas.microsoft.com/office/powerpoint/2010/main" val="136346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2A43-AD5C-9BA5-A7C8-1ED503C926B8}"/>
              </a:ext>
            </a:extLst>
          </p:cNvPr>
          <p:cNvSpPr>
            <a:spLocks noGrp="1"/>
          </p:cNvSpPr>
          <p:nvPr>
            <p:ph type="title"/>
          </p:nvPr>
        </p:nvSpPr>
        <p:spPr/>
        <p:txBody>
          <a:bodyPr>
            <a:normAutofit/>
          </a:bodyPr>
          <a:lstStyle/>
          <a:p>
            <a:r>
              <a:rPr lang="en-AU" sz="3200" dirty="0"/>
              <a:t>Things to accomplish by the end:</a:t>
            </a:r>
          </a:p>
        </p:txBody>
      </p:sp>
      <p:sp>
        <p:nvSpPr>
          <p:cNvPr id="3" name="Content Placeholder 2">
            <a:extLst>
              <a:ext uri="{FF2B5EF4-FFF2-40B4-BE49-F238E27FC236}">
                <a16:creationId xmlns:a16="http://schemas.microsoft.com/office/drawing/2014/main" id="{F5753991-6B72-5D97-F6BE-FCA279CD820F}"/>
              </a:ext>
            </a:extLst>
          </p:cNvPr>
          <p:cNvSpPr>
            <a:spLocks noGrp="1"/>
          </p:cNvSpPr>
          <p:nvPr>
            <p:ph idx="1"/>
          </p:nvPr>
        </p:nvSpPr>
        <p:spPr/>
        <p:txBody>
          <a:bodyPr/>
          <a:lstStyle/>
          <a:p>
            <a:pPr marL="342900" lvl="0" indent="-342900">
              <a:lnSpc>
                <a:spcPct val="107000"/>
              </a:lnSpc>
              <a:buFont typeface="Aptos" panose="020B00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2 player local multiplayer</a:t>
            </a:r>
          </a:p>
          <a:p>
            <a:pPr marL="342900" lvl="0" indent="-342900">
              <a:lnSpc>
                <a:spcPct val="107000"/>
              </a:lnSpc>
              <a:buFont typeface="Aptos" panose="020B00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10 different levels of increasing difficulty</a:t>
            </a:r>
          </a:p>
          <a:p>
            <a:pPr marL="342900" lvl="0" indent="-342900">
              <a:lnSpc>
                <a:spcPct val="107000"/>
              </a:lnSpc>
              <a:buFont typeface="Aptos" panose="020B00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Enemy that walks back and forth along a platform</a:t>
            </a:r>
          </a:p>
          <a:p>
            <a:pPr marL="342900" lvl="0" indent="-342900">
              <a:lnSpc>
                <a:spcPct val="107000"/>
              </a:lnSpc>
              <a:buFont typeface="Aptos" panose="020B00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Enemy that chases the players</a:t>
            </a:r>
          </a:p>
          <a:p>
            <a:pPr marL="342900" lvl="0" indent="-342900">
              <a:lnSpc>
                <a:spcPct val="107000"/>
              </a:lnSpc>
              <a:buFont typeface="Aptos" panose="020B00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Interesting story</a:t>
            </a:r>
          </a:p>
          <a:p>
            <a:pPr marL="342900" lvl="0" indent="-342900">
              <a:lnSpc>
                <a:spcPct val="107000"/>
              </a:lnSpc>
              <a:buFont typeface="Aptos" panose="020B00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Charged Jump mechanic</a:t>
            </a:r>
          </a:p>
          <a:p>
            <a:pPr marL="342900" lvl="0" indent="-342900">
              <a:lnSpc>
                <a:spcPct val="107000"/>
              </a:lnSpc>
              <a:spcAft>
                <a:spcPts val="800"/>
              </a:spcAft>
              <a:buFont typeface="Aptos" panose="020B0004020202020204" pitchFamily="34" charset="0"/>
              <a:buChar char="-"/>
            </a:pPr>
            <a:r>
              <a:rPr lang="en-AU" sz="1800" kern="100" dirty="0">
                <a:effectLst/>
                <a:latin typeface="Aptos" panose="020B0004020202020204" pitchFamily="34" charset="0"/>
                <a:ea typeface="Aptos" panose="020B0004020202020204" pitchFamily="34" charset="0"/>
                <a:cs typeface="Times New Roman" panose="02020603050405020304" pitchFamily="18" charset="0"/>
              </a:rPr>
              <a:t>Buttons and Blockades that are colour coded </a:t>
            </a:r>
          </a:p>
          <a:p>
            <a:pPr marL="0" indent="0">
              <a:buNone/>
            </a:pPr>
            <a:endParaRPr lang="en-AU" dirty="0"/>
          </a:p>
        </p:txBody>
      </p:sp>
    </p:spTree>
    <p:extLst>
      <p:ext uri="{BB962C8B-B14F-4D97-AF65-F5344CB8AC3E}">
        <p14:creationId xmlns:p14="http://schemas.microsoft.com/office/powerpoint/2010/main" val="65439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C2BCC-5BFA-D952-BC1E-F31E7ADDEE17}"/>
              </a:ext>
            </a:extLst>
          </p:cNvPr>
          <p:cNvSpPr>
            <a:spLocks noGrp="1"/>
          </p:cNvSpPr>
          <p:nvPr>
            <p:ph type="title"/>
          </p:nvPr>
        </p:nvSpPr>
        <p:spPr>
          <a:xfrm>
            <a:off x="0" y="-157456"/>
            <a:ext cx="10515600" cy="1325563"/>
          </a:xfrm>
        </p:spPr>
        <p:txBody>
          <a:bodyPr/>
          <a:lstStyle/>
          <a:p>
            <a:r>
              <a:rPr lang="en-AU" dirty="0"/>
              <a:t>First Day </a:t>
            </a:r>
            <a:r>
              <a:rPr lang="en-AU" sz="2800" dirty="0"/>
              <a:t>06/08/2024</a:t>
            </a:r>
            <a:endParaRPr lang="en-AU" dirty="0"/>
          </a:p>
        </p:txBody>
      </p:sp>
      <p:sp>
        <p:nvSpPr>
          <p:cNvPr id="3" name="Content Placeholder 2">
            <a:extLst>
              <a:ext uri="{FF2B5EF4-FFF2-40B4-BE49-F238E27FC236}">
                <a16:creationId xmlns:a16="http://schemas.microsoft.com/office/drawing/2014/main" id="{BA5339C9-7D59-2D0F-4824-CD8751CB2BF6}"/>
              </a:ext>
            </a:extLst>
          </p:cNvPr>
          <p:cNvSpPr>
            <a:spLocks noGrp="1"/>
          </p:cNvSpPr>
          <p:nvPr>
            <p:ph idx="1"/>
          </p:nvPr>
        </p:nvSpPr>
        <p:spPr>
          <a:xfrm>
            <a:off x="0" y="1228539"/>
            <a:ext cx="6509084" cy="4860758"/>
          </a:xfrm>
        </p:spPr>
        <p:txBody>
          <a:bodyPr>
            <a:normAutofit fontScale="92500" lnSpcReduction="10000"/>
          </a:bodyPr>
          <a:lstStyle/>
          <a:p>
            <a:pPr marL="0" indent="0">
              <a:buNone/>
            </a:pPr>
            <a:r>
              <a:rPr lang="en-AU" sz="2000" dirty="0"/>
              <a:t>Code, objects and sounds, were incredibly similar to Frog Dynasty III. This allowed me to have a very strong base to go off of and due to this I had:</a:t>
            </a:r>
          </a:p>
          <a:p>
            <a:r>
              <a:rPr lang="en-AU" sz="2000" dirty="0"/>
              <a:t>Created a working second player, which is able to interact with objects and moves with arrow keys.</a:t>
            </a:r>
          </a:p>
          <a:p>
            <a:r>
              <a:rPr lang="en-AU" sz="2000" dirty="0"/>
              <a:t>Started on two types of blockades, green blockades and red blockades. The two are connected to buttons of their respective colours. Pressing the green button can only be done by the green frog and  removes the green blockades, with the blockades returning when the button isn’t being pressed. Pressing the red button can only be done by the red frog and creates red blockades that disappear while the red button isn’t pressed. I thought originally that doing it that they both destroy the blockades but decided that it would be more mechanically interesting for it to work that way. </a:t>
            </a:r>
          </a:p>
          <a:p>
            <a:r>
              <a:rPr lang="en-AU" sz="2000" dirty="0"/>
              <a:t>Made an exit to the levels that must be in contact with both players to win.</a:t>
            </a:r>
          </a:p>
        </p:txBody>
      </p:sp>
      <p:sp>
        <p:nvSpPr>
          <p:cNvPr id="4" name="Content Placeholder 2">
            <a:extLst>
              <a:ext uri="{FF2B5EF4-FFF2-40B4-BE49-F238E27FC236}">
                <a16:creationId xmlns:a16="http://schemas.microsoft.com/office/drawing/2014/main" id="{74F03DDF-DB6C-ACFA-B42B-3FF5F3883F38}"/>
              </a:ext>
            </a:extLst>
          </p:cNvPr>
          <p:cNvSpPr txBox="1">
            <a:spLocks/>
          </p:cNvSpPr>
          <p:nvPr/>
        </p:nvSpPr>
        <p:spPr>
          <a:xfrm>
            <a:off x="7161494" y="3922295"/>
            <a:ext cx="5710989" cy="4086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400" dirty="0"/>
              <a:t>Checklist of things to accomplish by the end:</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2 player local multiplayer</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10 different levels of increasing difficulty</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Enemy that walks back and forth along a platform</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Enemy that chases the players</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Interesting story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Charged Jump mechanic</a:t>
            </a:r>
          </a:p>
          <a:p>
            <a:pPr marL="342900" indent="-342900">
              <a:lnSpc>
                <a:spcPct val="107000"/>
              </a:lnSpc>
              <a:spcAft>
                <a:spcPts val="800"/>
              </a:spcAft>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Buttons and Blockades that are colour coded </a:t>
            </a:r>
          </a:p>
          <a:p>
            <a:pPr marL="0" indent="0">
              <a:buFont typeface="Arial" panose="020B0604020202020204" pitchFamily="34" charset="0"/>
              <a:buNone/>
            </a:pPr>
            <a:endParaRPr lang="en-AU" sz="1800" dirty="0"/>
          </a:p>
        </p:txBody>
      </p:sp>
      <p:pic>
        <p:nvPicPr>
          <p:cNvPr id="6" name="Picture 5">
            <a:extLst>
              <a:ext uri="{FF2B5EF4-FFF2-40B4-BE49-F238E27FC236}">
                <a16:creationId xmlns:a16="http://schemas.microsoft.com/office/drawing/2014/main" id="{AF3916F2-AB8A-99F5-D9AE-18BC2A35FC5A}"/>
              </a:ext>
            </a:extLst>
          </p:cNvPr>
          <p:cNvPicPr>
            <a:picLocks noChangeAspect="1"/>
          </p:cNvPicPr>
          <p:nvPr/>
        </p:nvPicPr>
        <p:blipFill>
          <a:blip r:embed="rId2"/>
          <a:stretch>
            <a:fillRect/>
          </a:stretch>
        </p:blipFill>
        <p:spPr>
          <a:xfrm>
            <a:off x="6335871" y="124557"/>
            <a:ext cx="5941853" cy="3304443"/>
          </a:xfrm>
          <a:prstGeom prst="rect">
            <a:avLst/>
          </a:prstGeom>
        </p:spPr>
      </p:pic>
    </p:spTree>
    <p:extLst>
      <p:ext uri="{BB962C8B-B14F-4D97-AF65-F5344CB8AC3E}">
        <p14:creationId xmlns:p14="http://schemas.microsoft.com/office/powerpoint/2010/main" val="3711473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48399-4167-8186-BCF4-44BD1E881A47}"/>
              </a:ext>
            </a:extLst>
          </p:cNvPr>
          <p:cNvSpPr>
            <a:spLocks noGrp="1"/>
          </p:cNvSpPr>
          <p:nvPr>
            <p:ph type="title"/>
          </p:nvPr>
        </p:nvSpPr>
        <p:spPr>
          <a:xfrm>
            <a:off x="115186" y="0"/>
            <a:ext cx="10515600" cy="1325563"/>
          </a:xfrm>
        </p:spPr>
        <p:txBody>
          <a:bodyPr/>
          <a:lstStyle/>
          <a:p>
            <a:r>
              <a:rPr lang="en-AU" dirty="0"/>
              <a:t>Second Day </a:t>
            </a:r>
            <a:r>
              <a:rPr lang="en-AU" sz="2800" dirty="0"/>
              <a:t>08/08/2024</a:t>
            </a:r>
            <a:endParaRPr lang="en-AU" dirty="0"/>
          </a:p>
        </p:txBody>
      </p:sp>
      <p:sp>
        <p:nvSpPr>
          <p:cNvPr id="3" name="Content Placeholder 2">
            <a:extLst>
              <a:ext uri="{FF2B5EF4-FFF2-40B4-BE49-F238E27FC236}">
                <a16:creationId xmlns:a16="http://schemas.microsoft.com/office/drawing/2014/main" id="{4B3163DB-8332-9386-75FA-D7C45B043FF2}"/>
              </a:ext>
            </a:extLst>
          </p:cNvPr>
          <p:cNvSpPr>
            <a:spLocks noGrp="1"/>
          </p:cNvSpPr>
          <p:nvPr>
            <p:ph idx="1"/>
          </p:nvPr>
        </p:nvSpPr>
        <p:spPr>
          <a:xfrm>
            <a:off x="200247" y="985653"/>
            <a:ext cx="4116572" cy="4351338"/>
          </a:xfrm>
        </p:spPr>
        <p:txBody>
          <a:bodyPr>
            <a:normAutofit/>
          </a:bodyPr>
          <a:lstStyle/>
          <a:p>
            <a:r>
              <a:rPr lang="en-AU" sz="1600" dirty="0"/>
              <a:t>Learned how to make collision with blockades work by parenting them to the walls – they're done now!</a:t>
            </a:r>
          </a:p>
          <a:p>
            <a:r>
              <a:rPr lang="en-AU" sz="1600" dirty="0"/>
              <a:t>Utilised global variables to let multiple instances of a button not break the entire blockade system of that colour.</a:t>
            </a:r>
          </a:p>
          <a:p>
            <a:r>
              <a:rPr lang="en-AU" sz="1600" dirty="0"/>
              <a:t>Sort of fixed the jump bars that show jump power, they still have erratic behaviour if you try to break them but lock to the end of the bar when jump power is maxed. Will try to make them work super-duper well as a stretch goal</a:t>
            </a:r>
          </a:p>
          <a:p>
            <a:r>
              <a:rPr lang="en-AU" sz="1600" dirty="0"/>
              <a:t>Added 1 level</a:t>
            </a:r>
          </a:p>
          <a:p>
            <a:r>
              <a:rPr lang="en-AU" sz="1600" dirty="0"/>
              <a:t>Lowered jump height max, as I felt it was too powerful</a:t>
            </a:r>
          </a:p>
        </p:txBody>
      </p:sp>
      <p:sp>
        <p:nvSpPr>
          <p:cNvPr id="4" name="Content Placeholder 2">
            <a:extLst>
              <a:ext uri="{FF2B5EF4-FFF2-40B4-BE49-F238E27FC236}">
                <a16:creationId xmlns:a16="http://schemas.microsoft.com/office/drawing/2014/main" id="{6DAE6BE6-9879-16E0-4E13-9EB069DCE55C}"/>
              </a:ext>
            </a:extLst>
          </p:cNvPr>
          <p:cNvSpPr txBox="1">
            <a:spLocks/>
          </p:cNvSpPr>
          <p:nvPr/>
        </p:nvSpPr>
        <p:spPr>
          <a:xfrm>
            <a:off x="8214957" y="239510"/>
            <a:ext cx="5710989" cy="38728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400" dirty="0"/>
              <a:t>Checklist of things to accomplish by the end:</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2 player local multiplayer</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10 different levels of increasing difficulty</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Enemy that walks back and forth along a platform</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Enemy that chases the players</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Interesting story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Charged Jump mechanic</a:t>
            </a:r>
          </a:p>
          <a:p>
            <a:pPr marL="342900" indent="-342900">
              <a:lnSpc>
                <a:spcPct val="107000"/>
              </a:lnSpc>
              <a:spcAft>
                <a:spcPts val="800"/>
              </a:spcAft>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Buttons and Blockades that are colour coded </a:t>
            </a:r>
          </a:p>
          <a:p>
            <a:pPr marL="0" indent="0">
              <a:buFont typeface="Arial" panose="020B0604020202020204" pitchFamily="34" charset="0"/>
              <a:buNone/>
            </a:pPr>
            <a:endParaRPr lang="en-AU" sz="1800" dirty="0"/>
          </a:p>
        </p:txBody>
      </p:sp>
      <p:pic>
        <p:nvPicPr>
          <p:cNvPr id="6" name="Picture 5">
            <a:extLst>
              <a:ext uri="{FF2B5EF4-FFF2-40B4-BE49-F238E27FC236}">
                <a16:creationId xmlns:a16="http://schemas.microsoft.com/office/drawing/2014/main" id="{ADC26867-23F8-74CD-6314-DA1641DEF8B3}"/>
              </a:ext>
            </a:extLst>
          </p:cNvPr>
          <p:cNvPicPr>
            <a:picLocks noChangeAspect="1"/>
          </p:cNvPicPr>
          <p:nvPr/>
        </p:nvPicPr>
        <p:blipFill>
          <a:blip r:embed="rId2"/>
          <a:stretch>
            <a:fillRect/>
          </a:stretch>
        </p:blipFill>
        <p:spPr>
          <a:xfrm>
            <a:off x="5117658" y="2965009"/>
            <a:ext cx="6558775" cy="3653481"/>
          </a:xfrm>
          <a:prstGeom prst="rect">
            <a:avLst/>
          </a:prstGeom>
        </p:spPr>
      </p:pic>
    </p:spTree>
    <p:extLst>
      <p:ext uri="{BB962C8B-B14F-4D97-AF65-F5344CB8AC3E}">
        <p14:creationId xmlns:p14="http://schemas.microsoft.com/office/powerpoint/2010/main" val="224336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6795E-92C7-61BF-3FE8-6253CAC61D6C}"/>
              </a:ext>
            </a:extLst>
          </p:cNvPr>
          <p:cNvSpPr>
            <a:spLocks noGrp="1"/>
          </p:cNvSpPr>
          <p:nvPr>
            <p:ph type="title"/>
          </p:nvPr>
        </p:nvSpPr>
        <p:spPr>
          <a:xfrm>
            <a:off x="242777" y="0"/>
            <a:ext cx="10515600" cy="1325563"/>
          </a:xfrm>
        </p:spPr>
        <p:txBody>
          <a:bodyPr/>
          <a:lstStyle/>
          <a:p>
            <a:r>
              <a:rPr lang="en-AU" dirty="0"/>
              <a:t>Third Day </a:t>
            </a:r>
            <a:r>
              <a:rPr lang="en-AU" sz="2800" dirty="0"/>
              <a:t>13/08/2024</a:t>
            </a:r>
            <a:endParaRPr lang="en-AU" dirty="0"/>
          </a:p>
        </p:txBody>
      </p:sp>
      <p:sp>
        <p:nvSpPr>
          <p:cNvPr id="3" name="Content Placeholder 2">
            <a:extLst>
              <a:ext uri="{FF2B5EF4-FFF2-40B4-BE49-F238E27FC236}">
                <a16:creationId xmlns:a16="http://schemas.microsoft.com/office/drawing/2014/main" id="{8EEDA3CF-E22C-2874-C232-C8D4B8DBE074}"/>
              </a:ext>
            </a:extLst>
          </p:cNvPr>
          <p:cNvSpPr>
            <a:spLocks noGrp="1"/>
          </p:cNvSpPr>
          <p:nvPr>
            <p:ph idx="1"/>
          </p:nvPr>
        </p:nvSpPr>
        <p:spPr>
          <a:xfrm>
            <a:off x="242777" y="967563"/>
            <a:ext cx="4828953" cy="5336991"/>
          </a:xfrm>
        </p:spPr>
        <p:txBody>
          <a:bodyPr>
            <a:normAutofit fontScale="92500" lnSpcReduction="10000"/>
          </a:bodyPr>
          <a:lstStyle/>
          <a:p>
            <a:r>
              <a:rPr lang="en-AU" sz="2400" dirty="0"/>
              <a:t>Made enemy from Frog Dynasty III that chases, but he chases the closest player so teamwork can be utilised to reach certain places easier. Will change some aspects of it, and definitely create a cooler sprite. Could also add specific chasing enemies that chase one player in particular.</a:t>
            </a:r>
          </a:p>
          <a:p>
            <a:r>
              <a:rPr lang="en-AU" sz="2400" dirty="0"/>
              <a:t>Changed the way that the goal works by making two exits – one red and one green that each frog must reach the exit that matches their colour to escape.</a:t>
            </a:r>
          </a:p>
          <a:p>
            <a:r>
              <a:rPr lang="en-AU" sz="2400" dirty="0"/>
              <a:t>Finished second level to make it work well and involve a large portion of teamwork to complete.</a:t>
            </a:r>
          </a:p>
        </p:txBody>
      </p:sp>
      <p:sp>
        <p:nvSpPr>
          <p:cNvPr id="4" name="Content Placeholder 2">
            <a:extLst>
              <a:ext uri="{FF2B5EF4-FFF2-40B4-BE49-F238E27FC236}">
                <a16:creationId xmlns:a16="http://schemas.microsoft.com/office/drawing/2014/main" id="{673C14BB-5F5E-C847-BEC1-3F3BB07DD53A}"/>
              </a:ext>
            </a:extLst>
          </p:cNvPr>
          <p:cNvSpPr txBox="1">
            <a:spLocks/>
          </p:cNvSpPr>
          <p:nvPr/>
        </p:nvSpPr>
        <p:spPr>
          <a:xfrm>
            <a:off x="7161494" y="3922295"/>
            <a:ext cx="5710989" cy="40866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400" dirty="0"/>
              <a:t>Checklist of things to accomplish by the end:</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2 player local multiplayer</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10 different levels of increasing difficulty</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Enemy that walks back and forth along a platform</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chases the players</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Interesting story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Charged Jump mechanic</a:t>
            </a:r>
          </a:p>
          <a:p>
            <a:pPr marL="342900" indent="-342900">
              <a:lnSpc>
                <a:spcPct val="107000"/>
              </a:lnSpc>
              <a:spcAft>
                <a:spcPts val="800"/>
              </a:spcAft>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Buttons and Blockades that are colour coded </a:t>
            </a:r>
          </a:p>
          <a:p>
            <a:pPr marL="0" indent="0">
              <a:buFont typeface="Arial" panose="020B0604020202020204" pitchFamily="34" charset="0"/>
              <a:buNone/>
            </a:pPr>
            <a:endParaRPr lang="en-AU" sz="1800" dirty="0"/>
          </a:p>
        </p:txBody>
      </p:sp>
      <p:pic>
        <p:nvPicPr>
          <p:cNvPr id="6" name="Picture 5">
            <a:extLst>
              <a:ext uri="{FF2B5EF4-FFF2-40B4-BE49-F238E27FC236}">
                <a16:creationId xmlns:a16="http://schemas.microsoft.com/office/drawing/2014/main" id="{DF982E5E-6257-BD61-C05F-83F0F18922F9}"/>
              </a:ext>
            </a:extLst>
          </p:cNvPr>
          <p:cNvPicPr>
            <a:picLocks noChangeAspect="1"/>
          </p:cNvPicPr>
          <p:nvPr/>
        </p:nvPicPr>
        <p:blipFill rotWithShape="1">
          <a:blip r:embed="rId2"/>
          <a:srcRect r="76562" b="72156"/>
          <a:stretch/>
        </p:blipFill>
        <p:spPr>
          <a:xfrm>
            <a:off x="8925893" y="365832"/>
            <a:ext cx="1603505" cy="1047876"/>
          </a:xfrm>
          <a:prstGeom prst="rect">
            <a:avLst/>
          </a:prstGeom>
        </p:spPr>
      </p:pic>
      <p:pic>
        <p:nvPicPr>
          <p:cNvPr id="8" name="Picture 7">
            <a:extLst>
              <a:ext uri="{FF2B5EF4-FFF2-40B4-BE49-F238E27FC236}">
                <a16:creationId xmlns:a16="http://schemas.microsoft.com/office/drawing/2014/main" id="{5B1E8B36-8B68-5AD6-F0DA-23E17904A006}"/>
              </a:ext>
            </a:extLst>
          </p:cNvPr>
          <p:cNvPicPr>
            <a:picLocks noChangeAspect="1"/>
          </p:cNvPicPr>
          <p:nvPr/>
        </p:nvPicPr>
        <p:blipFill rotWithShape="1">
          <a:blip r:embed="rId2"/>
          <a:srcRect l="83645" t="76964"/>
          <a:stretch/>
        </p:blipFill>
        <p:spPr>
          <a:xfrm>
            <a:off x="10551374" y="365832"/>
            <a:ext cx="1352550" cy="1047876"/>
          </a:xfrm>
          <a:prstGeom prst="rect">
            <a:avLst/>
          </a:prstGeom>
        </p:spPr>
      </p:pic>
      <p:pic>
        <p:nvPicPr>
          <p:cNvPr id="12" name="Picture 11">
            <a:extLst>
              <a:ext uri="{FF2B5EF4-FFF2-40B4-BE49-F238E27FC236}">
                <a16:creationId xmlns:a16="http://schemas.microsoft.com/office/drawing/2014/main" id="{33E08AD7-24E8-0366-36AD-A5E6BBD39EB8}"/>
              </a:ext>
            </a:extLst>
          </p:cNvPr>
          <p:cNvPicPr>
            <a:picLocks noChangeAspect="1"/>
          </p:cNvPicPr>
          <p:nvPr/>
        </p:nvPicPr>
        <p:blipFill>
          <a:blip r:embed="rId3"/>
          <a:stretch>
            <a:fillRect/>
          </a:stretch>
        </p:blipFill>
        <p:spPr>
          <a:xfrm>
            <a:off x="5390938" y="266526"/>
            <a:ext cx="3029373" cy="2495898"/>
          </a:xfrm>
          <a:prstGeom prst="rect">
            <a:avLst/>
          </a:prstGeom>
        </p:spPr>
      </p:pic>
    </p:spTree>
    <p:extLst>
      <p:ext uri="{BB962C8B-B14F-4D97-AF65-F5344CB8AC3E}">
        <p14:creationId xmlns:p14="http://schemas.microsoft.com/office/powerpoint/2010/main" val="11327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98BD-C232-A1B7-6BC7-5B0C9A6B237A}"/>
              </a:ext>
            </a:extLst>
          </p:cNvPr>
          <p:cNvSpPr>
            <a:spLocks noGrp="1"/>
          </p:cNvSpPr>
          <p:nvPr>
            <p:ph type="title"/>
          </p:nvPr>
        </p:nvSpPr>
        <p:spPr>
          <a:xfrm>
            <a:off x="193638" y="134963"/>
            <a:ext cx="10515600" cy="1325563"/>
          </a:xfrm>
        </p:spPr>
        <p:txBody>
          <a:bodyPr/>
          <a:lstStyle/>
          <a:p>
            <a:r>
              <a:rPr lang="en-AU" dirty="0"/>
              <a:t>Fourth Day  </a:t>
            </a:r>
            <a:r>
              <a:rPr lang="en-AU" sz="2800" dirty="0"/>
              <a:t>15/08/2024</a:t>
            </a:r>
            <a:endParaRPr lang="en-AU" dirty="0"/>
          </a:p>
        </p:txBody>
      </p:sp>
      <p:sp>
        <p:nvSpPr>
          <p:cNvPr id="3" name="Content Placeholder 2">
            <a:extLst>
              <a:ext uri="{FF2B5EF4-FFF2-40B4-BE49-F238E27FC236}">
                <a16:creationId xmlns:a16="http://schemas.microsoft.com/office/drawing/2014/main" id="{CAE335E2-C10E-6348-C7D2-408F662CCE8E}"/>
              </a:ext>
            </a:extLst>
          </p:cNvPr>
          <p:cNvSpPr>
            <a:spLocks noGrp="1"/>
          </p:cNvSpPr>
          <p:nvPr>
            <p:ph idx="1"/>
          </p:nvPr>
        </p:nvSpPr>
        <p:spPr>
          <a:xfrm>
            <a:off x="48431" y="1176881"/>
            <a:ext cx="3965016" cy="5032375"/>
          </a:xfrm>
        </p:spPr>
        <p:txBody>
          <a:bodyPr>
            <a:normAutofit fontScale="92500"/>
          </a:bodyPr>
          <a:lstStyle/>
          <a:p>
            <a:r>
              <a:rPr lang="en-AU" sz="1800" dirty="0"/>
              <a:t>Changed Sprite of chasing enemy to a bat-like frog.</a:t>
            </a:r>
          </a:p>
          <a:p>
            <a:r>
              <a:rPr lang="en-AU" sz="1800" dirty="0"/>
              <a:t>Added an enemy that walks along the ground until it hits a wall or would fall off of a platform. When it is not on a platform it annoyingly rapidly switches facing direction, not sure what to do to fix it but I will deal with it tomorrow.</a:t>
            </a:r>
          </a:p>
          <a:p>
            <a:r>
              <a:rPr lang="en-AU" sz="1800" dirty="0"/>
              <a:t> Decided that I’m going for a frog themed creature sprites for this game.</a:t>
            </a:r>
          </a:p>
          <a:p>
            <a:r>
              <a:rPr lang="en-AU" sz="1800" dirty="0"/>
              <a:t>Created two new levels, one to showcase this new walking enemy. And another to use as an introduction to the buttons. 4/10 complete.</a:t>
            </a:r>
          </a:p>
          <a:p>
            <a:r>
              <a:rPr lang="en-AU" sz="1800" dirty="0"/>
              <a:t>May in future add animation to the sprites instead of the still images, currently can’t be bothered to be honest.</a:t>
            </a:r>
          </a:p>
        </p:txBody>
      </p:sp>
      <p:pic>
        <p:nvPicPr>
          <p:cNvPr id="5" name="Picture 4">
            <a:extLst>
              <a:ext uri="{FF2B5EF4-FFF2-40B4-BE49-F238E27FC236}">
                <a16:creationId xmlns:a16="http://schemas.microsoft.com/office/drawing/2014/main" id="{A8CF3A84-E8BA-6826-D06D-B5A6B714232D}"/>
              </a:ext>
            </a:extLst>
          </p:cNvPr>
          <p:cNvPicPr>
            <a:picLocks noChangeAspect="1"/>
          </p:cNvPicPr>
          <p:nvPr/>
        </p:nvPicPr>
        <p:blipFill>
          <a:blip r:embed="rId2"/>
          <a:stretch>
            <a:fillRect/>
          </a:stretch>
        </p:blipFill>
        <p:spPr>
          <a:xfrm>
            <a:off x="4937760" y="53237"/>
            <a:ext cx="1875715" cy="1888220"/>
          </a:xfrm>
          <a:prstGeom prst="rect">
            <a:avLst/>
          </a:prstGeom>
        </p:spPr>
      </p:pic>
      <p:pic>
        <p:nvPicPr>
          <p:cNvPr id="7" name="Picture 6">
            <a:extLst>
              <a:ext uri="{FF2B5EF4-FFF2-40B4-BE49-F238E27FC236}">
                <a16:creationId xmlns:a16="http://schemas.microsoft.com/office/drawing/2014/main" id="{CF1644F7-1B75-3D0A-DB29-9E54D9F34F41}"/>
              </a:ext>
            </a:extLst>
          </p:cNvPr>
          <p:cNvPicPr>
            <a:picLocks noChangeAspect="1"/>
          </p:cNvPicPr>
          <p:nvPr/>
        </p:nvPicPr>
        <p:blipFill>
          <a:blip r:embed="rId3"/>
          <a:stretch>
            <a:fillRect/>
          </a:stretch>
        </p:blipFill>
        <p:spPr>
          <a:xfrm>
            <a:off x="4937760" y="1941457"/>
            <a:ext cx="1875716" cy="1859189"/>
          </a:xfrm>
          <a:prstGeom prst="rect">
            <a:avLst/>
          </a:prstGeom>
        </p:spPr>
      </p:pic>
      <p:pic>
        <p:nvPicPr>
          <p:cNvPr id="9" name="Picture 8">
            <a:extLst>
              <a:ext uri="{FF2B5EF4-FFF2-40B4-BE49-F238E27FC236}">
                <a16:creationId xmlns:a16="http://schemas.microsoft.com/office/drawing/2014/main" id="{32095AA0-EF96-5A79-1A12-1CD0DE8CB0E2}"/>
              </a:ext>
            </a:extLst>
          </p:cNvPr>
          <p:cNvPicPr>
            <a:picLocks noChangeAspect="1"/>
          </p:cNvPicPr>
          <p:nvPr/>
        </p:nvPicPr>
        <p:blipFill>
          <a:blip r:embed="rId4"/>
          <a:stretch>
            <a:fillRect/>
          </a:stretch>
        </p:blipFill>
        <p:spPr>
          <a:xfrm>
            <a:off x="6948019" y="45169"/>
            <a:ext cx="5131884" cy="2600079"/>
          </a:xfrm>
          <a:prstGeom prst="rect">
            <a:avLst/>
          </a:prstGeom>
        </p:spPr>
      </p:pic>
      <p:sp>
        <p:nvSpPr>
          <p:cNvPr id="10" name="Content Placeholder 2">
            <a:extLst>
              <a:ext uri="{FF2B5EF4-FFF2-40B4-BE49-F238E27FC236}">
                <a16:creationId xmlns:a16="http://schemas.microsoft.com/office/drawing/2014/main" id="{CD34DD6E-54D0-AEF5-B100-1C8C47FE43FA}"/>
              </a:ext>
            </a:extLst>
          </p:cNvPr>
          <p:cNvSpPr txBox="1">
            <a:spLocks/>
          </p:cNvSpPr>
          <p:nvPr/>
        </p:nvSpPr>
        <p:spPr>
          <a:xfrm>
            <a:off x="4023494" y="3926733"/>
            <a:ext cx="3560821" cy="29312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400" dirty="0"/>
              <a:t>Checklist of things to accomplish by the end:</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2 player local multiplayer</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10 different levels of increasing difficulty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walks back and forth along a platform</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chases the players</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Interesting story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Charged Jump mechanic</a:t>
            </a:r>
          </a:p>
          <a:p>
            <a:pPr marL="342900" indent="-342900">
              <a:lnSpc>
                <a:spcPct val="107000"/>
              </a:lnSpc>
              <a:spcAft>
                <a:spcPts val="800"/>
              </a:spcAft>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Buttons and Blockades that are colour coded </a:t>
            </a:r>
          </a:p>
          <a:p>
            <a:pPr marL="0" indent="0">
              <a:buFont typeface="Arial" panose="020B0604020202020204" pitchFamily="34" charset="0"/>
              <a:buNone/>
            </a:pPr>
            <a:endParaRPr lang="en-AU" sz="1800" dirty="0"/>
          </a:p>
        </p:txBody>
      </p:sp>
      <p:pic>
        <p:nvPicPr>
          <p:cNvPr id="12" name="Picture 11">
            <a:extLst>
              <a:ext uri="{FF2B5EF4-FFF2-40B4-BE49-F238E27FC236}">
                <a16:creationId xmlns:a16="http://schemas.microsoft.com/office/drawing/2014/main" id="{CE0DD1AC-E555-A9C4-08F8-7984908C1020}"/>
              </a:ext>
            </a:extLst>
          </p:cNvPr>
          <p:cNvPicPr>
            <a:picLocks noChangeAspect="1"/>
          </p:cNvPicPr>
          <p:nvPr/>
        </p:nvPicPr>
        <p:blipFill>
          <a:blip r:embed="rId5"/>
          <a:stretch>
            <a:fillRect/>
          </a:stretch>
        </p:blipFill>
        <p:spPr>
          <a:xfrm>
            <a:off x="7584315" y="2641003"/>
            <a:ext cx="4429038" cy="2510285"/>
          </a:xfrm>
          <a:prstGeom prst="rect">
            <a:avLst/>
          </a:prstGeom>
        </p:spPr>
      </p:pic>
    </p:spTree>
    <p:extLst>
      <p:ext uri="{BB962C8B-B14F-4D97-AF65-F5344CB8AC3E}">
        <p14:creationId xmlns:p14="http://schemas.microsoft.com/office/powerpoint/2010/main" val="92974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B89D9-55CC-FB4D-DCA2-775C8124E50C}"/>
              </a:ext>
            </a:extLst>
          </p:cNvPr>
          <p:cNvSpPr>
            <a:spLocks noGrp="1"/>
          </p:cNvSpPr>
          <p:nvPr>
            <p:ph type="title"/>
          </p:nvPr>
        </p:nvSpPr>
        <p:spPr>
          <a:xfrm>
            <a:off x="838200" y="155986"/>
            <a:ext cx="10515600" cy="1325563"/>
          </a:xfrm>
        </p:spPr>
        <p:txBody>
          <a:bodyPr/>
          <a:lstStyle/>
          <a:p>
            <a:r>
              <a:rPr lang="en-AU" dirty="0"/>
              <a:t>Fifth Day </a:t>
            </a:r>
            <a:r>
              <a:rPr lang="en-AU" sz="2800" dirty="0"/>
              <a:t>20/08/2024</a:t>
            </a:r>
            <a:endParaRPr lang="en-AU" dirty="0"/>
          </a:p>
        </p:txBody>
      </p:sp>
      <p:sp>
        <p:nvSpPr>
          <p:cNvPr id="3" name="Content Placeholder 2">
            <a:extLst>
              <a:ext uri="{FF2B5EF4-FFF2-40B4-BE49-F238E27FC236}">
                <a16:creationId xmlns:a16="http://schemas.microsoft.com/office/drawing/2014/main" id="{03741045-0C6B-763A-D9A5-A2598D547684}"/>
              </a:ext>
            </a:extLst>
          </p:cNvPr>
          <p:cNvSpPr>
            <a:spLocks noGrp="1"/>
          </p:cNvSpPr>
          <p:nvPr>
            <p:ph idx="1"/>
          </p:nvPr>
        </p:nvSpPr>
        <p:spPr>
          <a:xfrm>
            <a:off x="157350" y="1258079"/>
            <a:ext cx="6598452" cy="5207267"/>
          </a:xfrm>
        </p:spPr>
        <p:txBody>
          <a:bodyPr/>
          <a:lstStyle/>
          <a:p>
            <a:r>
              <a:rPr lang="en-AU" sz="2000" dirty="0"/>
              <a:t>New level to showcase flying enemy. Pretty difficult level which is good.</a:t>
            </a:r>
          </a:p>
          <a:p>
            <a:r>
              <a:rPr lang="en-AU" sz="2000" dirty="0"/>
              <a:t>Decided to make it that enemies can be killed by spawning the blockades on top of them but was unable to get it to work this day. Current attempt to have this work was by using a place meeting check each step to see if the enemy was inside the blockades but instead of destroying the enemy it destroyed the blockade and as such it started to eat the blockades. Will fix later</a:t>
            </a:r>
          </a:p>
          <a:p>
            <a:r>
              <a:rPr lang="en-AU" sz="2000" dirty="0"/>
              <a:t>Drew sprite for something I might use later in the game for a boss or an NPC to talk to</a:t>
            </a:r>
          </a:p>
        </p:txBody>
      </p:sp>
      <p:pic>
        <p:nvPicPr>
          <p:cNvPr id="5" name="Picture 4">
            <a:extLst>
              <a:ext uri="{FF2B5EF4-FFF2-40B4-BE49-F238E27FC236}">
                <a16:creationId xmlns:a16="http://schemas.microsoft.com/office/drawing/2014/main" id="{E126C225-F0FC-2A3B-4D02-406AFFE70D78}"/>
              </a:ext>
            </a:extLst>
          </p:cNvPr>
          <p:cNvPicPr>
            <a:picLocks noChangeAspect="1"/>
          </p:cNvPicPr>
          <p:nvPr/>
        </p:nvPicPr>
        <p:blipFill>
          <a:blip r:embed="rId2"/>
          <a:stretch>
            <a:fillRect/>
          </a:stretch>
        </p:blipFill>
        <p:spPr>
          <a:xfrm>
            <a:off x="6961440" y="226063"/>
            <a:ext cx="5073210" cy="2929249"/>
          </a:xfrm>
          <a:prstGeom prst="rect">
            <a:avLst/>
          </a:prstGeom>
        </p:spPr>
      </p:pic>
      <p:sp>
        <p:nvSpPr>
          <p:cNvPr id="6" name="Content Placeholder 2">
            <a:extLst>
              <a:ext uri="{FF2B5EF4-FFF2-40B4-BE49-F238E27FC236}">
                <a16:creationId xmlns:a16="http://schemas.microsoft.com/office/drawing/2014/main" id="{E08CC469-84B2-8A67-DEFC-283D904C619B}"/>
              </a:ext>
            </a:extLst>
          </p:cNvPr>
          <p:cNvSpPr txBox="1">
            <a:spLocks/>
          </p:cNvSpPr>
          <p:nvPr/>
        </p:nvSpPr>
        <p:spPr>
          <a:xfrm>
            <a:off x="8208219" y="3700670"/>
            <a:ext cx="3560821" cy="29312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400" dirty="0"/>
              <a:t>Checklist of things to accomplish by the end:</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2 player local multiplayer</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10 different levels of increasing difficulty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walks back and forth along a platform</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chases the players</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Interesting story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Charged Jump mechanic</a:t>
            </a:r>
          </a:p>
          <a:p>
            <a:pPr marL="342900" indent="-342900">
              <a:lnSpc>
                <a:spcPct val="107000"/>
              </a:lnSpc>
              <a:spcAft>
                <a:spcPts val="800"/>
              </a:spcAft>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Buttons and Blockades that are colour coded </a:t>
            </a:r>
          </a:p>
          <a:p>
            <a:pPr marL="0" indent="0">
              <a:buFont typeface="Arial" panose="020B0604020202020204" pitchFamily="34" charset="0"/>
              <a:buNone/>
            </a:pPr>
            <a:endParaRPr lang="en-AU" sz="1800" dirty="0"/>
          </a:p>
        </p:txBody>
      </p:sp>
      <p:pic>
        <p:nvPicPr>
          <p:cNvPr id="8" name="Picture 7">
            <a:extLst>
              <a:ext uri="{FF2B5EF4-FFF2-40B4-BE49-F238E27FC236}">
                <a16:creationId xmlns:a16="http://schemas.microsoft.com/office/drawing/2014/main" id="{A2B7B5D6-0A08-5843-3E25-783C0E2C86ED}"/>
              </a:ext>
            </a:extLst>
          </p:cNvPr>
          <p:cNvPicPr>
            <a:picLocks noChangeAspect="1"/>
          </p:cNvPicPr>
          <p:nvPr/>
        </p:nvPicPr>
        <p:blipFill>
          <a:blip r:embed="rId3"/>
          <a:stretch>
            <a:fillRect/>
          </a:stretch>
        </p:blipFill>
        <p:spPr>
          <a:xfrm>
            <a:off x="3947923" y="4504337"/>
            <a:ext cx="2661538" cy="2127600"/>
          </a:xfrm>
          <a:prstGeom prst="rect">
            <a:avLst/>
          </a:prstGeom>
        </p:spPr>
      </p:pic>
    </p:spTree>
    <p:extLst>
      <p:ext uri="{BB962C8B-B14F-4D97-AF65-F5344CB8AC3E}">
        <p14:creationId xmlns:p14="http://schemas.microsoft.com/office/powerpoint/2010/main" val="1095139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EA01F-6ED4-A398-985E-208D83681E22}"/>
              </a:ext>
            </a:extLst>
          </p:cNvPr>
          <p:cNvSpPr>
            <a:spLocks noGrp="1"/>
          </p:cNvSpPr>
          <p:nvPr>
            <p:ph type="title"/>
          </p:nvPr>
        </p:nvSpPr>
        <p:spPr/>
        <p:txBody>
          <a:bodyPr/>
          <a:lstStyle/>
          <a:p>
            <a:r>
              <a:rPr lang="en-AU" dirty="0"/>
              <a:t>Sixth Day </a:t>
            </a:r>
            <a:r>
              <a:rPr lang="en-AU" sz="2400" dirty="0"/>
              <a:t>22/08/2024</a:t>
            </a:r>
            <a:endParaRPr lang="en-AU" dirty="0"/>
          </a:p>
        </p:txBody>
      </p:sp>
      <p:sp>
        <p:nvSpPr>
          <p:cNvPr id="3" name="Content Placeholder 2">
            <a:extLst>
              <a:ext uri="{FF2B5EF4-FFF2-40B4-BE49-F238E27FC236}">
                <a16:creationId xmlns:a16="http://schemas.microsoft.com/office/drawing/2014/main" id="{DD0FBDF6-3C67-B912-E07F-5AEE500AEA38}"/>
              </a:ext>
            </a:extLst>
          </p:cNvPr>
          <p:cNvSpPr>
            <a:spLocks noGrp="1"/>
          </p:cNvSpPr>
          <p:nvPr>
            <p:ph idx="1"/>
          </p:nvPr>
        </p:nvSpPr>
        <p:spPr>
          <a:xfrm>
            <a:off x="103094" y="1337002"/>
            <a:ext cx="5992906" cy="4351338"/>
          </a:xfrm>
        </p:spPr>
        <p:txBody>
          <a:bodyPr>
            <a:normAutofit/>
          </a:bodyPr>
          <a:lstStyle/>
          <a:p>
            <a:r>
              <a:rPr lang="en-AU" sz="2400" dirty="0"/>
              <a:t>Fixed enemies eating the blockades by instead of checking for the blockade itself it checks for the spawner when it is in its spawned object frame that shows nothing but still has collision.</a:t>
            </a:r>
          </a:p>
          <a:p>
            <a:r>
              <a:rPr lang="en-AU" sz="2400" dirty="0"/>
              <a:t>Made difficult level that involves killing enemies to progress. This level is very difficult and revolves around both players being in sync with one another. </a:t>
            </a:r>
          </a:p>
          <a:p>
            <a:r>
              <a:rPr lang="en-AU" sz="2400" dirty="0"/>
              <a:t>Begun ramping the difficulty of these levels to the appropriate amount</a:t>
            </a:r>
          </a:p>
        </p:txBody>
      </p:sp>
      <p:pic>
        <p:nvPicPr>
          <p:cNvPr id="5" name="Picture 4">
            <a:extLst>
              <a:ext uri="{FF2B5EF4-FFF2-40B4-BE49-F238E27FC236}">
                <a16:creationId xmlns:a16="http://schemas.microsoft.com/office/drawing/2014/main" id="{072AC475-E1D5-372F-7FF2-466B59E4A022}"/>
              </a:ext>
            </a:extLst>
          </p:cNvPr>
          <p:cNvPicPr>
            <a:picLocks noChangeAspect="1"/>
          </p:cNvPicPr>
          <p:nvPr/>
        </p:nvPicPr>
        <p:blipFill>
          <a:blip r:embed="rId2"/>
          <a:stretch>
            <a:fillRect/>
          </a:stretch>
        </p:blipFill>
        <p:spPr>
          <a:xfrm>
            <a:off x="9842759" y="2712358"/>
            <a:ext cx="2005855" cy="1972237"/>
          </a:xfrm>
          <a:prstGeom prst="rect">
            <a:avLst/>
          </a:prstGeom>
        </p:spPr>
      </p:pic>
      <p:pic>
        <p:nvPicPr>
          <p:cNvPr id="7" name="Picture 6">
            <a:extLst>
              <a:ext uri="{FF2B5EF4-FFF2-40B4-BE49-F238E27FC236}">
                <a16:creationId xmlns:a16="http://schemas.microsoft.com/office/drawing/2014/main" id="{0FCF93A4-C9B5-02AF-E51C-1024281A7346}"/>
              </a:ext>
            </a:extLst>
          </p:cNvPr>
          <p:cNvPicPr>
            <a:picLocks noChangeAspect="1"/>
          </p:cNvPicPr>
          <p:nvPr/>
        </p:nvPicPr>
        <p:blipFill>
          <a:blip r:embed="rId3"/>
          <a:stretch>
            <a:fillRect/>
          </a:stretch>
        </p:blipFill>
        <p:spPr>
          <a:xfrm>
            <a:off x="7596612" y="31360"/>
            <a:ext cx="4492294" cy="2611284"/>
          </a:xfrm>
          <a:prstGeom prst="rect">
            <a:avLst/>
          </a:prstGeom>
        </p:spPr>
      </p:pic>
      <p:sp>
        <p:nvSpPr>
          <p:cNvPr id="8" name="Content Placeholder 2">
            <a:extLst>
              <a:ext uri="{FF2B5EF4-FFF2-40B4-BE49-F238E27FC236}">
                <a16:creationId xmlns:a16="http://schemas.microsoft.com/office/drawing/2014/main" id="{7FABA738-C850-762D-F7A1-AD65CC53C35D}"/>
              </a:ext>
            </a:extLst>
          </p:cNvPr>
          <p:cNvSpPr txBox="1">
            <a:spLocks/>
          </p:cNvSpPr>
          <p:nvPr/>
        </p:nvSpPr>
        <p:spPr>
          <a:xfrm>
            <a:off x="6281938" y="3429000"/>
            <a:ext cx="3560821" cy="29312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400" dirty="0"/>
              <a:t>Checklist of things to accomplish by the end:</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2 player local multiplayer</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10 different levels of increasing difficulty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walks back and forth along a platform</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chases the players</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Interesting story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Charged Jump mechanic</a:t>
            </a:r>
          </a:p>
          <a:p>
            <a:pPr marL="342900" indent="-342900">
              <a:lnSpc>
                <a:spcPct val="107000"/>
              </a:lnSpc>
              <a:spcAft>
                <a:spcPts val="800"/>
              </a:spcAft>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Buttons and Blockades that are colour coded </a:t>
            </a:r>
          </a:p>
          <a:p>
            <a:pPr marL="0" indent="0">
              <a:buFont typeface="Arial" panose="020B0604020202020204" pitchFamily="34" charset="0"/>
              <a:buNone/>
            </a:pPr>
            <a:endParaRPr lang="en-AU" sz="1800" dirty="0"/>
          </a:p>
        </p:txBody>
      </p:sp>
    </p:spTree>
    <p:extLst>
      <p:ext uri="{BB962C8B-B14F-4D97-AF65-F5344CB8AC3E}">
        <p14:creationId xmlns:p14="http://schemas.microsoft.com/office/powerpoint/2010/main" val="301046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76796-5422-20C0-9FA4-99B42AF24E16}"/>
              </a:ext>
            </a:extLst>
          </p:cNvPr>
          <p:cNvSpPr>
            <a:spLocks noGrp="1"/>
          </p:cNvSpPr>
          <p:nvPr>
            <p:ph type="title"/>
          </p:nvPr>
        </p:nvSpPr>
        <p:spPr>
          <a:xfrm>
            <a:off x="167641" y="149972"/>
            <a:ext cx="10515600" cy="1325563"/>
          </a:xfrm>
        </p:spPr>
        <p:txBody>
          <a:bodyPr/>
          <a:lstStyle/>
          <a:p>
            <a:r>
              <a:rPr lang="en-AU" dirty="0"/>
              <a:t>Seventh Day 27/08/2024 </a:t>
            </a:r>
          </a:p>
        </p:txBody>
      </p:sp>
      <p:sp>
        <p:nvSpPr>
          <p:cNvPr id="3" name="Content Placeholder 2">
            <a:extLst>
              <a:ext uri="{FF2B5EF4-FFF2-40B4-BE49-F238E27FC236}">
                <a16:creationId xmlns:a16="http://schemas.microsoft.com/office/drawing/2014/main" id="{CE22EB64-9739-062E-2D56-CC6CF5C7A306}"/>
              </a:ext>
            </a:extLst>
          </p:cNvPr>
          <p:cNvSpPr>
            <a:spLocks noGrp="1"/>
          </p:cNvSpPr>
          <p:nvPr>
            <p:ph idx="1"/>
          </p:nvPr>
        </p:nvSpPr>
        <p:spPr>
          <a:xfrm>
            <a:off x="167641" y="1475535"/>
            <a:ext cx="5153810" cy="5119071"/>
          </a:xfrm>
        </p:spPr>
        <p:txBody>
          <a:bodyPr>
            <a:normAutofit lnSpcReduction="10000"/>
          </a:bodyPr>
          <a:lstStyle/>
          <a:p>
            <a:r>
              <a:rPr lang="en-AU" sz="2400" dirty="0"/>
              <a:t>Couldn’t fix the problems with the jump arrow while charging the jump so decided to change the entire thing to a hundred-pixel long sprite with a frame for each tenth of the jump power of each frog. This was so dumb of an idea but works so well now and I haven’t had any issues with moving in the air while charging or walking into walls while charging.</a:t>
            </a:r>
          </a:p>
          <a:p>
            <a:r>
              <a:rPr lang="en-AU" sz="2400" dirty="0"/>
              <a:t>Made new level that is even more difficult than the last, requiring large amounts of precision and being almost perfectly in sync with each other.</a:t>
            </a:r>
          </a:p>
        </p:txBody>
      </p:sp>
      <p:pic>
        <p:nvPicPr>
          <p:cNvPr id="5" name="Picture 4">
            <a:extLst>
              <a:ext uri="{FF2B5EF4-FFF2-40B4-BE49-F238E27FC236}">
                <a16:creationId xmlns:a16="http://schemas.microsoft.com/office/drawing/2014/main" id="{71A4C8FE-5164-7237-F1FF-52F2EBC4C397}"/>
              </a:ext>
            </a:extLst>
          </p:cNvPr>
          <p:cNvPicPr>
            <a:picLocks noChangeAspect="1"/>
          </p:cNvPicPr>
          <p:nvPr/>
        </p:nvPicPr>
        <p:blipFill>
          <a:blip r:embed="rId2"/>
          <a:stretch>
            <a:fillRect/>
          </a:stretch>
        </p:blipFill>
        <p:spPr>
          <a:xfrm>
            <a:off x="7961491" y="0"/>
            <a:ext cx="4230509" cy="2326239"/>
          </a:xfrm>
          <a:prstGeom prst="rect">
            <a:avLst/>
          </a:prstGeom>
        </p:spPr>
      </p:pic>
      <p:pic>
        <p:nvPicPr>
          <p:cNvPr id="7" name="Picture 6">
            <a:extLst>
              <a:ext uri="{FF2B5EF4-FFF2-40B4-BE49-F238E27FC236}">
                <a16:creationId xmlns:a16="http://schemas.microsoft.com/office/drawing/2014/main" id="{E1C7CCBB-7E2C-BD67-35EE-3ABB045BFF30}"/>
              </a:ext>
            </a:extLst>
          </p:cNvPr>
          <p:cNvPicPr>
            <a:picLocks noChangeAspect="1"/>
          </p:cNvPicPr>
          <p:nvPr/>
        </p:nvPicPr>
        <p:blipFill>
          <a:blip r:embed="rId3"/>
          <a:stretch>
            <a:fillRect/>
          </a:stretch>
        </p:blipFill>
        <p:spPr>
          <a:xfrm>
            <a:off x="8945882" y="2326239"/>
            <a:ext cx="3246118" cy="1999421"/>
          </a:xfrm>
          <a:prstGeom prst="rect">
            <a:avLst/>
          </a:prstGeom>
        </p:spPr>
      </p:pic>
      <p:sp>
        <p:nvSpPr>
          <p:cNvPr id="8" name="Content Placeholder 2">
            <a:extLst>
              <a:ext uri="{FF2B5EF4-FFF2-40B4-BE49-F238E27FC236}">
                <a16:creationId xmlns:a16="http://schemas.microsoft.com/office/drawing/2014/main" id="{D656EC00-57C3-28AD-9678-483ED3AAA7FF}"/>
              </a:ext>
            </a:extLst>
          </p:cNvPr>
          <p:cNvSpPr txBox="1">
            <a:spLocks/>
          </p:cNvSpPr>
          <p:nvPr/>
        </p:nvSpPr>
        <p:spPr>
          <a:xfrm>
            <a:off x="5561175" y="3417452"/>
            <a:ext cx="3560821" cy="293126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AU" sz="1400" dirty="0"/>
              <a:t>Checklist of things to accomplish by the end:</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2 player local multiplayer</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10 different levels of increasing difficulty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walks back and forth along a platform</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Enemy that chases the players</a:t>
            </a:r>
          </a:p>
          <a:p>
            <a:pPr marL="342900" indent="-342900">
              <a:lnSpc>
                <a:spcPct val="107000"/>
              </a:lnSpc>
              <a:buFont typeface="Aptos" panose="020B0004020202020204" pitchFamily="34" charset="0"/>
              <a:buChar char="-"/>
            </a:pPr>
            <a:r>
              <a:rPr lang="en-AU" sz="1200" kern="100" dirty="0">
                <a:latin typeface="Aptos" panose="020B0004020202020204" pitchFamily="34" charset="0"/>
                <a:ea typeface="Aptos" panose="020B0004020202020204" pitchFamily="34" charset="0"/>
                <a:cs typeface="Times New Roman" panose="02020603050405020304" pitchFamily="18" charset="0"/>
              </a:rPr>
              <a:t>Interesting story</a:t>
            </a:r>
          </a:p>
          <a:p>
            <a:pPr marL="342900" indent="-342900">
              <a:lnSpc>
                <a:spcPct val="107000"/>
              </a:lnSpc>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Charged Jump mechanic</a:t>
            </a:r>
          </a:p>
          <a:p>
            <a:pPr marL="342900" indent="-342900">
              <a:lnSpc>
                <a:spcPct val="107000"/>
              </a:lnSpc>
              <a:spcAft>
                <a:spcPts val="800"/>
              </a:spcAft>
              <a:buFont typeface="Aptos" panose="020B0004020202020204" pitchFamily="34" charset="0"/>
              <a:buChar char="-"/>
            </a:pPr>
            <a:r>
              <a:rPr lang="en-AU" sz="1200" strike="sngStrike" kern="100" dirty="0">
                <a:latin typeface="Aptos" panose="020B0004020202020204" pitchFamily="34" charset="0"/>
                <a:ea typeface="Aptos" panose="020B0004020202020204" pitchFamily="34" charset="0"/>
                <a:cs typeface="Times New Roman" panose="02020603050405020304" pitchFamily="18" charset="0"/>
              </a:rPr>
              <a:t>Buttons and Blockades that are colour coded </a:t>
            </a:r>
          </a:p>
          <a:p>
            <a:pPr marL="0" indent="0">
              <a:buFont typeface="Arial" panose="020B0604020202020204" pitchFamily="34" charset="0"/>
              <a:buNone/>
            </a:pPr>
            <a:endParaRPr lang="en-AU" sz="1800" dirty="0"/>
          </a:p>
        </p:txBody>
      </p:sp>
    </p:spTree>
    <p:extLst>
      <p:ext uri="{BB962C8B-B14F-4D97-AF65-F5344CB8AC3E}">
        <p14:creationId xmlns:p14="http://schemas.microsoft.com/office/powerpoint/2010/main" val="3974650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548</TotalTime>
  <Words>2126</Words>
  <Application>Microsoft Office PowerPoint</Application>
  <PresentationFormat>Widescreen</PresentationFormat>
  <Paragraphs>184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Aptos Display</vt:lpstr>
      <vt:lpstr>Arial</vt:lpstr>
      <vt:lpstr>Office Theme</vt:lpstr>
      <vt:lpstr>Frog Dynasty VI</vt:lpstr>
      <vt:lpstr>Things to accomplish by the end:</vt:lpstr>
      <vt:lpstr>First Day 06/08/2024</vt:lpstr>
      <vt:lpstr>Second Day 08/08/2024</vt:lpstr>
      <vt:lpstr>Third Day 13/08/2024</vt:lpstr>
      <vt:lpstr>Fourth Day  15/08/2024</vt:lpstr>
      <vt:lpstr>Fifth Day 20/08/2024</vt:lpstr>
      <vt:lpstr>Sixth Day 22/08/2024</vt:lpstr>
      <vt:lpstr>Seventh Day 27/08/2024 </vt:lpstr>
      <vt:lpstr>Eighth Day 29/08/2024</vt:lpstr>
      <vt:lpstr>Ninth Day 3/9/2024</vt:lpstr>
      <vt:lpstr>Tenth Day 5/9/2024 </vt:lpstr>
      <vt:lpstr>Eleventh and Twelfth Days 10/9/2024 and 12/9/2024</vt:lpstr>
      <vt:lpstr>Thirteenth and Fourteenth Days 17/9/24 &amp; 19/9/24</vt:lpstr>
      <vt:lpstr>Fifteenth and Sixteenth Days 24/9/24 &amp; 26/9/24</vt:lpstr>
      <vt:lpstr>Seventeenth and Eighteenth Days 15/10/24 &amp;17/10/24</vt:lpstr>
      <vt:lpstr>Nineteenth Day 31/10/24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Magnus Pedersen</dc:creator>
  <cp:lastModifiedBy>Pedersen, Magnus [STUDENT]</cp:lastModifiedBy>
  <cp:revision>1</cp:revision>
  <dcterms:created xsi:type="dcterms:W3CDTF">2024-08-10T07:40:46Z</dcterms:created>
  <dcterms:modified xsi:type="dcterms:W3CDTF">2024-10-31T02:59:21Z</dcterms:modified>
</cp:coreProperties>
</file>